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1430000" cy="6445250"/>
  <p:notesSz cx="11430000" cy="64452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124638" cy="643375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"/>
            <a:ext cx="11125200" cy="6433820"/>
          </a:xfrm>
          <a:custGeom>
            <a:avLst/>
            <a:gdLst/>
            <a:ahLst/>
            <a:cxnLst/>
            <a:rect l="l" t="t" r="r" b="b"/>
            <a:pathLst>
              <a:path w="11125200" h="6433820">
                <a:moveTo>
                  <a:pt x="11124638" y="0"/>
                </a:moveTo>
                <a:lnTo>
                  <a:pt x="0" y="0"/>
                </a:lnTo>
                <a:lnTo>
                  <a:pt x="0" y="6433749"/>
                </a:lnTo>
                <a:lnTo>
                  <a:pt x="11124638" y="6433749"/>
                </a:lnTo>
                <a:lnTo>
                  <a:pt x="11124638" y="0"/>
                </a:lnTo>
                <a:close/>
              </a:path>
            </a:pathLst>
          </a:custGeom>
          <a:solidFill>
            <a:srgbClr val="030303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217" y="648936"/>
            <a:ext cx="4357150" cy="468161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5541" y="1075381"/>
            <a:ext cx="166869" cy="16686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812623" y="1733589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31495" y="0"/>
                </a:moveTo>
                <a:lnTo>
                  <a:pt x="24128" y="0"/>
                </a:lnTo>
                <a:lnTo>
                  <a:pt x="20568" y="704"/>
                </a:lnTo>
                <a:lnTo>
                  <a:pt x="0" y="24128"/>
                </a:lnTo>
                <a:lnTo>
                  <a:pt x="0" y="31495"/>
                </a:lnTo>
                <a:lnTo>
                  <a:pt x="24128" y="55623"/>
                </a:lnTo>
                <a:lnTo>
                  <a:pt x="31495" y="55623"/>
                </a:lnTo>
                <a:lnTo>
                  <a:pt x="55623" y="31495"/>
                </a:lnTo>
                <a:lnTo>
                  <a:pt x="55623" y="27811"/>
                </a:lnTo>
                <a:lnTo>
                  <a:pt x="55623" y="24128"/>
                </a:lnTo>
                <a:lnTo>
                  <a:pt x="35042" y="704"/>
                </a:lnTo>
                <a:lnTo>
                  <a:pt x="31495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5812623" y="2058057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31495" y="0"/>
                </a:moveTo>
                <a:lnTo>
                  <a:pt x="24128" y="0"/>
                </a:lnTo>
                <a:lnTo>
                  <a:pt x="20568" y="704"/>
                </a:lnTo>
                <a:lnTo>
                  <a:pt x="0" y="24128"/>
                </a:lnTo>
                <a:lnTo>
                  <a:pt x="0" y="31495"/>
                </a:lnTo>
                <a:lnTo>
                  <a:pt x="24128" y="55623"/>
                </a:lnTo>
                <a:lnTo>
                  <a:pt x="31495" y="55623"/>
                </a:lnTo>
                <a:lnTo>
                  <a:pt x="55623" y="31495"/>
                </a:lnTo>
                <a:lnTo>
                  <a:pt x="55623" y="27811"/>
                </a:lnTo>
                <a:lnTo>
                  <a:pt x="55623" y="24128"/>
                </a:lnTo>
                <a:lnTo>
                  <a:pt x="35042" y="704"/>
                </a:lnTo>
                <a:lnTo>
                  <a:pt x="31495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5812623" y="2382526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31495" y="0"/>
                </a:moveTo>
                <a:lnTo>
                  <a:pt x="24128" y="0"/>
                </a:lnTo>
                <a:lnTo>
                  <a:pt x="20568" y="704"/>
                </a:lnTo>
                <a:lnTo>
                  <a:pt x="0" y="24128"/>
                </a:lnTo>
                <a:lnTo>
                  <a:pt x="0" y="31495"/>
                </a:lnTo>
                <a:lnTo>
                  <a:pt x="24128" y="55623"/>
                </a:lnTo>
                <a:lnTo>
                  <a:pt x="31495" y="55623"/>
                </a:lnTo>
                <a:lnTo>
                  <a:pt x="55623" y="31495"/>
                </a:lnTo>
                <a:lnTo>
                  <a:pt x="55623" y="27811"/>
                </a:lnTo>
                <a:lnTo>
                  <a:pt x="55623" y="24128"/>
                </a:lnTo>
                <a:lnTo>
                  <a:pt x="35042" y="704"/>
                </a:lnTo>
                <a:lnTo>
                  <a:pt x="31495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30000" cy="64389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30303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7647" y="390498"/>
            <a:ext cx="6559555" cy="7747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0124" y="1790699"/>
            <a:ext cx="9429750" cy="2990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2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43750" y="253"/>
            <a:ext cx="4286250" cy="6438900"/>
            <a:chOff x="7143750" y="253"/>
            <a:chExt cx="4286250" cy="6438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6438646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  <p:pic>
          <p:nvPicPr>
            <p:cNvPr id="5" name="object 5" descr="">
              <a:hlinkClick r:id="rId3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7889" y="6013736"/>
              <a:ext cx="1341040" cy="22521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375" y="1549400"/>
            <a:ext cx="4545965" cy="107315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/>
              <a:t>FarmConnect:</a:t>
            </a:r>
            <a:r>
              <a:rPr dirty="0" spc="95"/>
              <a:t> </a:t>
            </a:r>
            <a:r>
              <a:rPr dirty="0" spc="125"/>
              <a:t>Bridging </a:t>
            </a:r>
            <a:r>
              <a:rPr dirty="0" spc="100"/>
              <a:t>Farmers</a:t>
            </a:r>
            <a:r>
              <a:rPr dirty="0" spc="-170"/>
              <a:t> </a:t>
            </a:r>
            <a:r>
              <a:rPr dirty="0"/>
              <a:t>to</a:t>
            </a:r>
            <a:r>
              <a:rPr dirty="0" spc="-170"/>
              <a:t> </a:t>
            </a:r>
            <a:r>
              <a:rPr dirty="0" spc="140"/>
              <a:t>Markets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0045698" y="6066690"/>
            <a:ext cx="826135" cy="17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3"/>
              </a:rPr>
              <a:t>Rutuja-28285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7375" y="2921000"/>
            <a:ext cx="5059680" cy="1278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Transforming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agricultural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supply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chains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through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digital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innovation.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350">
              <a:latin typeface="Trebuchet MS"/>
              <a:cs typeface="Trebuchet MS"/>
            </a:endParaRPr>
          </a:p>
          <a:p>
            <a:pPr marL="785495">
              <a:lnSpc>
                <a:spcPct val="100000"/>
              </a:lnSpc>
              <a:spcBef>
                <a:spcPts val="5"/>
              </a:spcBef>
            </a:pP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Submitted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80">
                <a:solidFill>
                  <a:srgbClr val="E5E0DF"/>
                </a:solidFill>
                <a:latin typeface="Trebuchet MS"/>
                <a:cs typeface="Trebuchet MS"/>
              </a:rPr>
              <a:t>By:-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Rutuja-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28285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350">
              <a:latin typeface="Trebuchet MS"/>
              <a:cs typeface="Trebuchet MS"/>
            </a:endParaRPr>
          </a:p>
          <a:p>
            <a:pPr marL="828040">
              <a:lnSpc>
                <a:spcPct val="100000"/>
              </a:lnSpc>
            </a:pP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Guided</a:t>
            </a:r>
            <a:r>
              <a:rPr dirty="0" sz="1350" spc="-1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80">
                <a:solidFill>
                  <a:srgbClr val="E5E0DF"/>
                </a:solidFill>
                <a:latin typeface="Trebuchet MS"/>
                <a:cs typeface="Trebuchet MS"/>
              </a:rPr>
              <a:t>By:-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50">
                <a:solidFill>
                  <a:srgbClr val="E5E0DF"/>
                </a:solidFill>
                <a:latin typeface="Trebuchet MS"/>
                <a:cs typeface="Trebuchet MS"/>
              </a:rPr>
              <a:t>SR-</a:t>
            </a:r>
            <a:r>
              <a:rPr dirty="0" sz="1350" spc="65">
                <a:solidFill>
                  <a:srgbClr val="E5E0DF"/>
                </a:solidFill>
                <a:latin typeface="Trebuchet MS"/>
                <a:cs typeface="Trebuchet MS"/>
              </a:rPr>
              <a:t>UMESH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E5E0DF"/>
                </a:solidFill>
                <a:latin typeface="Trebuchet MS"/>
                <a:cs typeface="Trebuchet MS"/>
              </a:rPr>
              <a:t>SIR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Pushpa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40">
                <a:solidFill>
                  <a:srgbClr val="E5E0DF"/>
                </a:solidFill>
                <a:latin typeface="Trebuchet MS"/>
                <a:cs typeface="Trebuchet MS"/>
              </a:rPr>
              <a:t>Ma'am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0851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25"/>
              </a:spcBef>
            </a:pPr>
            <a:r>
              <a:rPr dirty="0" spc="145"/>
              <a:t>Working</a:t>
            </a:r>
            <a:r>
              <a:rPr dirty="0" spc="-190"/>
              <a:t> </a:t>
            </a:r>
            <a:r>
              <a:rPr dirty="0" spc="145"/>
              <a:t>Demo</a:t>
            </a:r>
            <a:r>
              <a:rPr dirty="0" spc="-190"/>
              <a:t> </a:t>
            </a:r>
            <a:r>
              <a:rPr dirty="0" spc="105"/>
              <a:t>Highlights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28700" y="1581149"/>
            <a:ext cx="171450" cy="1123950"/>
            <a:chOff x="1028700" y="1581149"/>
            <a:chExt cx="171450" cy="11239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581149"/>
              <a:ext cx="171450" cy="17145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66800" y="1981199"/>
              <a:ext cx="57150" cy="723900"/>
            </a:xfrm>
            <a:custGeom>
              <a:avLst/>
              <a:gdLst/>
              <a:ahLst/>
              <a:cxnLst/>
              <a:rect l="l" t="t" r="r" b="b"/>
              <a:pathLst>
                <a:path w="57150" h="723900">
                  <a:moveTo>
                    <a:pt x="57150" y="691540"/>
                  </a:moveTo>
                  <a:lnTo>
                    <a:pt x="32359" y="666750"/>
                  </a:lnTo>
                  <a:lnTo>
                    <a:pt x="24777" y="666750"/>
                  </a:lnTo>
                  <a:lnTo>
                    <a:pt x="0" y="691540"/>
                  </a:lnTo>
                  <a:lnTo>
                    <a:pt x="0" y="699109"/>
                  </a:lnTo>
                  <a:lnTo>
                    <a:pt x="24777" y="723900"/>
                  </a:lnTo>
                  <a:lnTo>
                    <a:pt x="32359" y="723900"/>
                  </a:lnTo>
                  <a:lnTo>
                    <a:pt x="57150" y="699109"/>
                  </a:lnTo>
                  <a:lnTo>
                    <a:pt x="57150" y="695325"/>
                  </a:lnTo>
                  <a:lnTo>
                    <a:pt x="57150" y="691540"/>
                  </a:lnTo>
                  <a:close/>
                </a:path>
                <a:path w="57150" h="723900">
                  <a:moveTo>
                    <a:pt x="57150" y="358165"/>
                  </a:moveTo>
                  <a:lnTo>
                    <a:pt x="32359" y="333375"/>
                  </a:lnTo>
                  <a:lnTo>
                    <a:pt x="24777" y="333375"/>
                  </a:lnTo>
                  <a:lnTo>
                    <a:pt x="0" y="358165"/>
                  </a:lnTo>
                  <a:lnTo>
                    <a:pt x="0" y="365734"/>
                  </a:lnTo>
                  <a:lnTo>
                    <a:pt x="24777" y="390525"/>
                  </a:lnTo>
                  <a:lnTo>
                    <a:pt x="32359" y="390525"/>
                  </a:lnTo>
                  <a:lnTo>
                    <a:pt x="57150" y="365734"/>
                  </a:lnTo>
                  <a:lnTo>
                    <a:pt x="57150" y="361950"/>
                  </a:lnTo>
                  <a:lnTo>
                    <a:pt x="57150" y="358165"/>
                  </a:lnTo>
                  <a:close/>
                </a:path>
                <a:path w="57150" h="723900">
                  <a:moveTo>
                    <a:pt x="57150" y="24790"/>
                  </a:moveTo>
                  <a:lnTo>
                    <a:pt x="32359" y="0"/>
                  </a:lnTo>
                  <a:lnTo>
                    <a:pt x="24777" y="0"/>
                  </a:lnTo>
                  <a:lnTo>
                    <a:pt x="0" y="24790"/>
                  </a:lnTo>
                  <a:lnTo>
                    <a:pt x="0" y="32359"/>
                  </a:lnTo>
                  <a:lnTo>
                    <a:pt x="24777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1066800" y="29813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66800" y="33147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293710" y="1539875"/>
            <a:ext cx="4983480" cy="18980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1">
                <a:solidFill>
                  <a:srgbClr val="E5E0DF"/>
                </a:solidFill>
                <a:latin typeface="Gill Sans MT"/>
                <a:cs typeface="Gill Sans MT"/>
              </a:rPr>
              <a:t>Content:</a:t>
            </a:r>
            <a:endParaRPr sz="1350">
              <a:latin typeface="Gill Sans MT"/>
              <a:cs typeface="Gill Sans MT"/>
            </a:endParaRPr>
          </a:p>
          <a:p>
            <a:pPr marL="12700" marR="5080">
              <a:lnSpc>
                <a:spcPct val="162000"/>
              </a:lnSpc>
            </a:pP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Farmer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lоgз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addз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prоduсtз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tо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inventоry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(inзert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intо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DB)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Buyer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зearсheз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fоr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prоduсtз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plaсeз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оrder</a:t>
            </a:r>
            <a:endParaRPr sz="1350">
              <a:latin typeface="Trebuchet MS"/>
              <a:cs typeface="Trebuchet MS"/>
            </a:endParaRPr>
          </a:p>
          <a:p>
            <a:pPr marL="12700" marR="972819">
              <a:lnSpc>
                <a:spcPct val="162000"/>
              </a:lnSpc>
            </a:pP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Inventоry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updateз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autоmatiсally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after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eaсh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purсhaзe 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Real-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time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75">
                <a:solidFill>
                  <a:srgbClr val="E5E0DF"/>
                </a:solidFill>
                <a:latin typeface="Trebuchet MS"/>
                <a:cs typeface="Trebuchet MS"/>
              </a:rPr>
              <a:t>MySQL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integratiоn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uзing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E5E0DF"/>
                </a:solidFill>
                <a:latin typeface="Trebuchet MS"/>
                <a:cs typeface="Trebuchet MS"/>
              </a:rPr>
              <a:t>JDBC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Syзtem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handleз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edge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сaзeз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like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зtосk-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оut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оr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invalid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inputз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93859" y="4088765"/>
            <a:ext cx="8556625" cy="1663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27810">
              <a:lnSpc>
                <a:spcPct val="129600"/>
              </a:lnSpc>
              <a:spcBef>
                <a:spcPts val="100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farmer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lоgз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addз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prоduсtз,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whiсh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are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immediately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зtоred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75">
                <a:solidFill>
                  <a:srgbClr val="E5E0DF"/>
                </a:solidFill>
                <a:latin typeface="Trebuchet MS"/>
                <a:cs typeface="Trebuchet MS"/>
              </a:rPr>
              <a:t>MySQL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databaзe.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On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buyer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зide,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uзerз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сan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зearсh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plaсe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оrderз.</a:t>
            </a:r>
            <a:endParaRPr sz="1350">
              <a:latin typeface="Trebuchet MS"/>
              <a:cs typeface="Trebuchet MS"/>
            </a:endParaRPr>
          </a:p>
          <a:p>
            <a:pPr marL="12700" marR="222250">
              <a:lnSpc>
                <a:spcPct val="134300"/>
              </a:lnSpc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Onсe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оrder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iз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plaсed,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зyзtem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autоmatiсally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updateз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inventоry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refleсtз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сhangeз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in </a:t>
            </a:r>
            <a:r>
              <a:rPr dirty="0" sz="1350" spc="-65">
                <a:solidFill>
                  <a:srgbClr val="E5E0DF"/>
                </a:solidFill>
                <a:latin typeface="Trebuchet MS"/>
                <a:cs typeface="Trebuchet MS"/>
              </a:rPr>
              <a:t>real-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time.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Thiз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interaсtiоn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between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Java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75">
                <a:solidFill>
                  <a:srgbClr val="E5E0DF"/>
                </a:solidFill>
                <a:latin typeface="Trebuchet MS"/>
                <a:cs typeface="Trebuchet MS"/>
              </a:rPr>
              <a:t>MySQL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iз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handled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via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JDBC.</a:t>
            </a:r>
            <a:endParaRPr sz="13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appliсatiоn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alзо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inсludeз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input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validatiоnз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errоr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handling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E5E0DF"/>
                </a:solidFill>
                <a:latin typeface="Trebuchet MS"/>
                <a:cs typeface="Trebuchet MS"/>
              </a:rPr>
              <a:t>—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fоr 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example,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90">
                <a:solidFill>
                  <a:srgbClr val="E5E0DF"/>
                </a:solidFill>
                <a:latin typeface="Trebuchet MS"/>
                <a:cs typeface="Trebuchet MS"/>
              </a:rPr>
              <a:t>it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graсefully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manageз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зtосk-оut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зсenariоз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оr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invalid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prоduсt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IDз.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4191000"/>
            <a:ext cx="171450" cy="171450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9580244" y="5926073"/>
            <a:ext cx="1754505" cy="419100"/>
            <a:chOff x="9580244" y="5926073"/>
            <a:chExt cx="1754505" cy="419100"/>
          </a:xfrm>
        </p:grpSpPr>
        <p:pic>
          <p:nvPicPr>
            <p:cNvPr id="12" name="object 12" descr="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9776460" y="6143276"/>
              <a:ext cx="1339215" cy="25400"/>
            </a:xfrm>
            <a:custGeom>
              <a:avLst/>
              <a:gdLst/>
              <a:ahLst/>
              <a:cxnLst/>
              <a:rect l="l" t="t" r="r" b="b"/>
              <a:pathLst>
                <a:path w="1339215" h="25400">
                  <a:moveTo>
                    <a:pt x="0" y="6063"/>
                  </a:moveTo>
                  <a:lnTo>
                    <a:pt x="215" y="6117"/>
                  </a:lnTo>
                  <a:lnTo>
                    <a:pt x="575" y="6261"/>
                  </a:lnTo>
                  <a:lnTo>
                    <a:pt x="1295" y="6387"/>
                  </a:lnTo>
                  <a:lnTo>
                    <a:pt x="2013" y="6513"/>
                  </a:lnTo>
                  <a:lnTo>
                    <a:pt x="3033" y="6677"/>
                  </a:lnTo>
                  <a:lnTo>
                    <a:pt x="4313" y="6817"/>
                  </a:lnTo>
                  <a:lnTo>
                    <a:pt x="5593" y="6958"/>
                  </a:lnTo>
                  <a:lnTo>
                    <a:pt x="21888" y="7794"/>
                  </a:lnTo>
                  <a:lnTo>
                    <a:pt x="24295" y="7858"/>
                  </a:lnTo>
                  <a:lnTo>
                    <a:pt x="47827" y="8055"/>
                  </a:lnTo>
                  <a:lnTo>
                    <a:pt x="50487" y="8053"/>
                  </a:lnTo>
                  <a:lnTo>
                    <a:pt x="53129" y="8051"/>
                  </a:lnTo>
                  <a:lnTo>
                    <a:pt x="55771" y="8049"/>
                  </a:lnTo>
                  <a:lnTo>
                    <a:pt x="58406" y="8042"/>
                  </a:lnTo>
                  <a:lnTo>
                    <a:pt x="61027" y="8037"/>
                  </a:lnTo>
                  <a:lnTo>
                    <a:pt x="63647" y="8032"/>
                  </a:lnTo>
                  <a:lnTo>
                    <a:pt x="66254" y="8025"/>
                  </a:lnTo>
                  <a:lnTo>
                    <a:pt x="68850" y="8019"/>
                  </a:lnTo>
                  <a:lnTo>
                    <a:pt x="71446" y="8012"/>
                  </a:lnTo>
                  <a:lnTo>
                    <a:pt x="74028" y="8006"/>
                  </a:lnTo>
                  <a:lnTo>
                    <a:pt x="76603" y="8001"/>
                  </a:lnTo>
                  <a:lnTo>
                    <a:pt x="99573" y="7969"/>
                  </a:lnTo>
                  <a:lnTo>
                    <a:pt x="102113" y="7967"/>
                  </a:lnTo>
                  <a:lnTo>
                    <a:pt x="104649" y="7966"/>
                  </a:lnTo>
                  <a:lnTo>
                    <a:pt x="107185" y="7966"/>
                  </a:lnTo>
                  <a:lnTo>
                    <a:pt x="109721" y="7965"/>
                  </a:lnTo>
                  <a:lnTo>
                    <a:pt x="112256" y="7964"/>
                  </a:lnTo>
                  <a:lnTo>
                    <a:pt x="114791" y="7964"/>
                  </a:lnTo>
                  <a:lnTo>
                    <a:pt x="117326" y="7964"/>
                  </a:lnTo>
                  <a:lnTo>
                    <a:pt x="119861" y="7964"/>
                  </a:lnTo>
                  <a:lnTo>
                    <a:pt x="122397" y="7964"/>
                  </a:lnTo>
                  <a:lnTo>
                    <a:pt x="124932" y="7964"/>
                  </a:lnTo>
                  <a:lnTo>
                    <a:pt x="127468" y="7964"/>
                  </a:lnTo>
                  <a:lnTo>
                    <a:pt x="130005" y="7965"/>
                  </a:lnTo>
                  <a:lnTo>
                    <a:pt x="132541" y="7965"/>
                  </a:lnTo>
                  <a:lnTo>
                    <a:pt x="135078" y="7965"/>
                  </a:lnTo>
                  <a:lnTo>
                    <a:pt x="137615" y="7965"/>
                  </a:lnTo>
                  <a:lnTo>
                    <a:pt x="140153" y="7966"/>
                  </a:lnTo>
                  <a:lnTo>
                    <a:pt x="152846" y="7967"/>
                  </a:lnTo>
                  <a:lnTo>
                    <a:pt x="155385" y="7967"/>
                  </a:lnTo>
                  <a:lnTo>
                    <a:pt x="157925" y="7967"/>
                  </a:lnTo>
                  <a:lnTo>
                    <a:pt x="160465" y="7967"/>
                  </a:lnTo>
                  <a:lnTo>
                    <a:pt x="163004" y="7967"/>
                  </a:lnTo>
                  <a:lnTo>
                    <a:pt x="165544" y="7967"/>
                  </a:lnTo>
                  <a:lnTo>
                    <a:pt x="168085" y="7968"/>
                  </a:lnTo>
                  <a:lnTo>
                    <a:pt x="170625" y="7968"/>
                  </a:lnTo>
                  <a:lnTo>
                    <a:pt x="173165" y="7968"/>
                  </a:lnTo>
                  <a:lnTo>
                    <a:pt x="175705" y="7968"/>
                  </a:lnTo>
                  <a:lnTo>
                    <a:pt x="178245" y="7968"/>
                  </a:lnTo>
                  <a:lnTo>
                    <a:pt x="180785" y="7968"/>
                  </a:lnTo>
                  <a:lnTo>
                    <a:pt x="183326" y="7968"/>
                  </a:lnTo>
                  <a:lnTo>
                    <a:pt x="185866" y="7968"/>
                  </a:lnTo>
                  <a:lnTo>
                    <a:pt x="188406" y="7968"/>
                  </a:lnTo>
                  <a:lnTo>
                    <a:pt x="190946" y="7968"/>
                  </a:lnTo>
                  <a:lnTo>
                    <a:pt x="193486" y="7968"/>
                  </a:lnTo>
                  <a:lnTo>
                    <a:pt x="196026" y="7968"/>
                  </a:lnTo>
                  <a:lnTo>
                    <a:pt x="198566" y="7968"/>
                  </a:lnTo>
                  <a:lnTo>
                    <a:pt x="201107" y="7968"/>
                  </a:lnTo>
                  <a:lnTo>
                    <a:pt x="203647" y="7968"/>
                  </a:lnTo>
                  <a:lnTo>
                    <a:pt x="206187" y="7968"/>
                  </a:lnTo>
                  <a:lnTo>
                    <a:pt x="208727" y="7968"/>
                  </a:lnTo>
                  <a:lnTo>
                    <a:pt x="211267" y="7968"/>
                  </a:lnTo>
                  <a:lnTo>
                    <a:pt x="213807" y="7968"/>
                  </a:lnTo>
                  <a:lnTo>
                    <a:pt x="216348" y="7968"/>
                  </a:lnTo>
                  <a:lnTo>
                    <a:pt x="218888" y="7968"/>
                  </a:lnTo>
                  <a:lnTo>
                    <a:pt x="221427" y="7968"/>
                  </a:lnTo>
                  <a:lnTo>
                    <a:pt x="223967" y="7968"/>
                  </a:lnTo>
                  <a:lnTo>
                    <a:pt x="226507" y="7968"/>
                  </a:lnTo>
                  <a:lnTo>
                    <a:pt x="229048" y="7968"/>
                  </a:lnTo>
                  <a:lnTo>
                    <a:pt x="231588" y="7968"/>
                  </a:lnTo>
                  <a:lnTo>
                    <a:pt x="234128" y="7968"/>
                  </a:lnTo>
                  <a:lnTo>
                    <a:pt x="236667" y="7968"/>
                  </a:lnTo>
                  <a:lnTo>
                    <a:pt x="239207" y="7968"/>
                  </a:lnTo>
                  <a:lnTo>
                    <a:pt x="940226" y="7968"/>
                  </a:lnTo>
                  <a:lnTo>
                    <a:pt x="942768" y="8183"/>
                  </a:lnTo>
                  <a:lnTo>
                    <a:pt x="945309" y="7968"/>
                  </a:lnTo>
                  <a:lnTo>
                    <a:pt x="947852" y="7752"/>
                  </a:lnTo>
                  <a:lnTo>
                    <a:pt x="950393" y="7175"/>
                  </a:lnTo>
                  <a:lnTo>
                    <a:pt x="952935" y="6672"/>
                  </a:lnTo>
                  <a:lnTo>
                    <a:pt x="955477" y="6169"/>
                  </a:lnTo>
                  <a:lnTo>
                    <a:pt x="958019" y="5510"/>
                  </a:lnTo>
                  <a:lnTo>
                    <a:pt x="960560" y="4949"/>
                  </a:lnTo>
                  <a:lnTo>
                    <a:pt x="963101" y="4388"/>
                  </a:lnTo>
                  <a:lnTo>
                    <a:pt x="965643" y="3800"/>
                  </a:lnTo>
                  <a:lnTo>
                    <a:pt x="968184" y="3306"/>
                  </a:lnTo>
                  <a:lnTo>
                    <a:pt x="983428" y="1041"/>
                  </a:lnTo>
                  <a:lnTo>
                    <a:pt x="985968" y="786"/>
                  </a:lnTo>
                  <a:lnTo>
                    <a:pt x="998669" y="141"/>
                  </a:lnTo>
                  <a:lnTo>
                    <a:pt x="1001208" y="69"/>
                  </a:lnTo>
                  <a:lnTo>
                    <a:pt x="1003748" y="41"/>
                  </a:lnTo>
                  <a:lnTo>
                    <a:pt x="1006288" y="20"/>
                  </a:lnTo>
                  <a:lnTo>
                    <a:pt x="1008829" y="0"/>
                  </a:lnTo>
                  <a:lnTo>
                    <a:pt x="1011368" y="7"/>
                  </a:lnTo>
                  <a:lnTo>
                    <a:pt x="1013908" y="16"/>
                  </a:lnTo>
                  <a:lnTo>
                    <a:pt x="1016448" y="24"/>
                  </a:lnTo>
                  <a:lnTo>
                    <a:pt x="1018988" y="48"/>
                  </a:lnTo>
                  <a:lnTo>
                    <a:pt x="1021528" y="70"/>
                  </a:lnTo>
                  <a:lnTo>
                    <a:pt x="1024068" y="91"/>
                  </a:lnTo>
                  <a:lnTo>
                    <a:pt x="1026607" y="120"/>
                  </a:lnTo>
                  <a:lnTo>
                    <a:pt x="1029148" y="144"/>
                  </a:lnTo>
                  <a:lnTo>
                    <a:pt x="1031688" y="168"/>
                  </a:lnTo>
                  <a:lnTo>
                    <a:pt x="1034228" y="194"/>
                  </a:lnTo>
                  <a:lnTo>
                    <a:pt x="1036767" y="216"/>
                  </a:lnTo>
                  <a:lnTo>
                    <a:pt x="1067248" y="356"/>
                  </a:lnTo>
                  <a:lnTo>
                    <a:pt x="1069788" y="359"/>
                  </a:lnTo>
                  <a:lnTo>
                    <a:pt x="1072327" y="361"/>
                  </a:lnTo>
                  <a:lnTo>
                    <a:pt x="1074867" y="362"/>
                  </a:lnTo>
                  <a:lnTo>
                    <a:pt x="1077407" y="363"/>
                  </a:lnTo>
                  <a:lnTo>
                    <a:pt x="1079948" y="362"/>
                  </a:lnTo>
                  <a:lnTo>
                    <a:pt x="1082487" y="362"/>
                  </a:lnTo>
                  <a:lnTo>
                    <a:pt x="1085027" y="362"/>
                  </a:lnTo>
                  <a:lnTo>
                    <a:pt x="1087567" y="361"/>
                  </a:lnTo>
                  <a:lnTo>
                    <a:pt x="1090107" y="360"/>
                  </a:lnTo>
                  <a:lnTo>
                    <a:pt x="1092648" y="359"/>
                  </a:lnTo>
                  <a:lnTo>
                    <a:pt x="1095188" y="358"/>
                  </a:lnTo>
                  <a:lnTo>
                    <a:pt x="1097727" y="357"/>
                  </a:lnTo>
                  <a:lnTo>
                    <a:pt x="1100267" y="356"/>
                  </a:lnTo>
                  <a:lnTo>
                    <a:pt x="1102807" y="355"/>
                  </a:lnTo>
                  <a:lnTo>
                    <a:pt x="1105348" y="354"/>
                  </a:lnTo>
                  <a:lnTo>
                    <a:pt x="1107888" y="353"/>
                  </a:lnTo>
                  <a:lnTo>
                    <a:pt x="1120588" y="349"/>
                  </a:lnTo>
                  <a:lnTo>
                    <a:pt x="1123127" y="349"/>
                  </a:lnTo>
                  <a:lnTo>
                    <a:pt x="1125667" y="348"/>
                  </a:lnTo>
                  <a:lnTo>
                    <a:pt x="1128207" y="348"/>
                  </a:lnTo>
                  <a:lnTo>
                    <a:pt x="1130748" y="348"/>
                  </a:lnTo>
                  <a:lnTo>
                    <a:pt x="1133288" y="348"/>
                  </a:lnTo>
                  <a:lnTo>
                    <a:pt x="1135827" y="347"/>
                  </a:lnTo>
                  <a:lnTo>
                    <a:pt x="1138367" y="347"/>
                  </a:lnTo>
                  <a:lnTo>
                    <a:pt x="1140907" y="347"/>
                  </a:lnTo>
                  <a:lnTo>
                    <a:pt x="1143448" y="347"/>
                  </a:lnTo>
                  <a:lnTo>
                    <a:pt x="1145988" y="347"/>
                  </a:lnTo>
                  <a:lnTo>
                    <a:pt x="1148527" y="347"/>
                  </a:lnTo>
                  <a:lnTo>
                    <a:pt x="1151067" y="347"/>
                  </a:lnTo>
                  <a:lnTo>
                    <a:pt x="1153607" y="347"/>
                  </a:lnTo>
                  <a:lnTo>
                    <a:pt x="1156148" y="347"/>
                  </a:lnTo>
                  <a:lnTo>
                    <a:pt x="1158688" y="347"/>
                  </a:lnTo>
                  <a:lnTo>
                    <a:pt x="1161227" y="347"/>
                  </a:lnTo>
                  <a:lnTo>
                    <a:pt x="1163767" y="347"/>
                  </a:lnTo>
                  <a:lnTo>
                    <a:pt x="1166307" y="347"/>
                  </a:lnTo>
                  <a:lnTo>
                    <a:pt x="1168848" y="347"/>
                  </a:lnTo>
                  <a:lnTo>
                    <a:pt x="1171388" y="347"/>
                  </a:lnTo>
                  <a:lnTo>
                    <a:pt x="1173927" y="347"/>
                  </a:lnTo>
                  <a:lnTo>
                    <a:pt x="1176467" y="347"/>
                  </a:lnTo>
                  <a:lnTo>
                    <a:pt x="1179007" y="348"/>
                  </a:lnTo>
                  <a:lnTo>
                    <a:pt x="1181548" y="348"/>
                  </a:lnTo>
                  <a:lnTo>
                    <a:pt x="1184088" y="348"/>
                  </a:lnTo>
                  <a:lnTo>
                    <a:pt x="1186627" y="348"/>
                  </a:lnTo>
                  <a:lnTo>
                    <a:pt x="1189167" y="348"/>
                  </a:lnTo>
                  <a:lnTo>
                    <a:pt x="1191707" y="348"/>
                  </a:lnTo>
                  <a:lnTo>
                    <a:pt x="1194248" y="348"/>
                  </a:lnTo>
                  <a:lnTo>
                    <a:pt x="1196788" y="348"/>
                  </a:lnTo>
                  <a:lnTo>
                    <a:pt x="1199327" y="348"/>
                  </a:lnTo>
                  <a:lnTo>
                    <a:pt x="1201867" y="348"/>
                  </a:lnTo>
                  <a:lnTo>
                    <a:pt x="1204407" y="348"/>
                  </a:lnTo>
                  <a:lnTo>
                    <a:pt x="1206948" y="348"/>
                  </a:lnTo>
                  <a:lnTo>
                    <a:pt x="1209488" y="348"/>
                  </a:lnTo>
                  <a:lnTo>
                    <a:pt x="1212027" y="348"/>
                  </a:lnTo>
                  <a:lnTo>
                    <a:pt x="1214567" y="348"/>
                  </a:lnTo>
                  <a:lnTo>
                    <a:pt x="1217107" y="348"/>
                  </a:lnTo>
                  <a:lnTo>
                    <a:pt x="1219648" y="348"/>
                  </a:lnTo>
                  <a:lnTo>
                    <a:pt x="1222188" y="348"/>
                  </a:lnTo>
                  <a:lnTo>
                    <a:pt x="1224727" y="348"/>
                  </a:lnTo>
                  <a:lnTo>
                    <a:pt x="1260288" y="348"/>
                  </a:lnTo>
                  <a:lnTo>
                    <a:pt x="1262827" y="348"/>
                  </a:lnTo>
                  <a:lnTo>
                    <a:pt x="1275527" y="348"/>
                  </a:lnTo>
                  <a:lnTo>
                    <a:pt x="1278283" y="132"/>
                  </a:lnTo>
                  <a:lnTo>
                    <a:pt x="1290850" y="3597"/>
                  </a:lnTo>
                  <a:lnTo>
                    <a:pt x="1292829" y="4661"/>
                  </a:lnTo>
                  <a:lnTo>
                    <a:pt x="1294808" y="5726"/>
                  </a:lnTo>
                  <a:lnTo>
                    <a:pt x="1296760" y="6972"/>
                  </a:lnTo>
                  <a:lnTo>
                    <a:pt x="1298805" y="8028"/>
                  </a:lnTo>
                  <a:lnTo>
                    <a:pt x="1316639" y="14169"/>
                  </a:lnTo>
                  <a:lnTo>
                    <a:pt x="1318813" y="14789"/>
                  </a:lnTo>
                  <a:lnTo>
                    <a:pt x="1320987" y="15410"/>
                  </a:lnTo>
                  <a:lnTo>
                    <a:pt x="1322861" y="16259"/>
                  </a:lnTo>
                  <a:lnTo>
                    <a:pt x="1324826" y="16985"/>
                  </a:lnTo>
                  <a:lnTo>
                    <a:pt x="1326791" y="17710"/>
                  </a:lnTo>
                  <a:lnTo>
                    <a:pt x="1328859" y="18270"/>
                  </a:lnTo>
                  <a:lnTo>
                    <a:pt x="1330602" y="19140"/>
                  </a:lnTo>
                  <a:lnTo>
                    <a:pt x="1332344" y="20010"/>
                  </a:lnTo>
                  <a:lnTo>
                    <a:pt x="1333944" y="21194"/>
                  </a:lnTo>
                  <a:lnTo>
                    <a:pt x="1335278" y="22205"/>
                  </a:lnTo>
                  <a:lnTo>
                    <a:pt x="1336612" y="23215"/>
                  </a:lnTo>
                  <a:lnTo>
                    <a:pt x="1338054" y="24703"/>
                  </a:lnTo>
                  <a:lnTo>
                    <a:pt x="1338609" y="25203"/>
                  </a:lnTo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9996169" y="6076214"/>
            <a:ext cx="826135" cy="17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4"/>
              </a:rPr>
              <a:t>Rutuja-28285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76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25"/>
              </a:spcBef>
            </a:pPr>
            <a:r>
              <a:rPr dirty="0" spc="200"/>
              <a:t>Key</a:t>
            </a:r>
            <a:r>
              <a:rPr dirty="0" spc="-190"/>
              <a:t> </a:t>
            </a:r>
            <a:r>
              <a:rPr dirty="0" spc="125"/>
              <a:t>Learnings</a:t>
            </a:r>
            <a:r>
              <a:rPr dirty="0" spc="-195"/>
              <a:t> </a:t>
            </a:r>
            <a:r>
              <a:rPr dirty="0" spc="-495"/>
              <a:t>/</a:t>
            </a:r>
            <a:r>
              <a:rPr dirty="0" spc="-180"/>
              <a:t> </a:t>
            </a:r>
            <a:r>
              <a:rPr dirty="0" spc="110"/>
              <a:t>Skills</a:t>
            </a:r>
            <a:r>
              <a:rPr dirty="0" spc="-190"/>
              <a:t> </a:t>
            </a:r>
            <a:r>
              <a:rPr dirty="0" spc="55"/>
              <a:t>Gained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016528" y="1392237"/>
            <a:ext cx="39433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E5E0DF"/>
                </a:solidFill>
                <a:latin typeface="Trebuchet MS"/>
                <a:cs typeface="Trebuchet MS"/>
              </a:rPr>
              <a:t>100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028700" y="1438274"/>
            <a:ext cx="8867775" cy="3381375"/>
            <a:chOff x="1028700" y="1438274"/>
            <a:chExt cx="8867775" cy="3381375"/>
          </a:xfrm>
        </p:grpSpPr>
        <p:sp>
          <p:nvSpPr>
            <p:cNvPr id="5" name="object 5" descr=""/>
            <p:cNvSpPr/>
            <p:nvPr/>
          </p:nvSpPr>
          <p:spPr>
            <a:xfrm>
              <a:off x="1038225" y="1447799"/>
              <a:ext cx="8848725" cy="190500"/>
            </a:xfrm>
            <a:custGeom>
              <a:avLst/>
              <a:gdLst/>
              <a:ahLst/>
              <a:cxnLst/>
              <a:rect l="l" t="t" r="r" b="b"/>
              <a:pathLst>
                <a:path w="8848725" h="190500">
                  <a:moveTo>
                    <a:pt x="8759736" y="0"/>
                  </a:moveTo>
                  <a:lnTo>
                    <a:pt x="88993" y="0"/>
                  </a:lnTo>
                  <a:lnTo>
                    <a:pt x="82802" y="609"/>
                  </a:lnTo>
                  <a:lnTo>
                    <a:pt x="37132" y="19532"/>
                  </a:lnTo>
                  <a:lnTo>
                    <a:pt x="9644" y="53022"/>
                  </a:lnTo>
                  <a:lnTo>
                    <a:pt x="0" y="88988"/>
                  </a:lnTo>
                  <a:lnTo>
                    <a:pt x="0" y="95250"/>
                  </a:lnTo>
                  <a:lnTo>
                    <a:pt x="0" y="101498"/>
                  </a:lnTo>
                  <a:lnTo>
                    <a:pt x="12575" y="142963"/>
                  </a:lnTo>
                  <a:lnTo>
                    <a:pt x="47531" y="177914"/>
                  </a:lnTo>
                  <a:lnTo>
                    <a:pt x="88993" y="190500"/>
                  </a:lnTo>
                  <a:lnTo>
                    <a:pt x="8759736" y="190500"/>
                  </a:lnTo>
                  <a:lnTo>
                    <a:pt x="8801189" y="177914"/>
                  </a:lnTo>
                  <a:lnTo>
                    <a:pt x="8836139" y="142963"/>
                  </a:lnTo>
                  <a:lnTo>
                    <a:pt x="8848725" y="101498"/>
                  </a:lnTo>
                  <a:lnTo>
                    <a:pt x="8848725" y="88988"/>
                  </a:lnTo>
                  <a:lnTo>
                    <a:pt x="8836139" y="47536"/>
                  </a:lnTo>
                  <a:lnTo>
                    <a:pt x="8801189" y="12573"/>
                  </a:lnTo>
                  <a:lnTo>
                    <a:pt x="8765921" y="609"/>
                  </a:lnTo>
                  <a:lnTo>
                    <a:pt x="8759736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38225" y="1447799"/>
              <a:ext cx="8848725" cy="190500"/>
            </a:xfrm>
            <a:custGeom>
              <a:avLst/>
              <a:gdLst/>
              <a:ahLst/>
              <a:cxnLst/>
              <a:rect l="l" t="t" r="r" b="b"/>
              <a:pathLst>
                <a:path w="8848725" h="190500">
                  <a:moveTo>
                    <a:pt x="0" y="95250"/>
                  </a:moveTo>
                  <a:lnTo>
                    <a:pt x="0" y="88988"/>
                  </a:lnTo>
                  <a:lnTo>
                    <a:pt x="609" y="82804"/>
                  </a:lnTo>
                  <a:lnTo>
                    <a:pt x="16054" y="42329"/>
                  </a:lnTo>
                  <a:lnTo>
                    <a:pt x="27900" y="27901"/>
                  </a:lnTo>
                  <a:lnTo>
                    <a:pt x="32320" y="23482"/>
                  </a:lnTo>
                  <a:lnTo>
                    <a:pt x="37132" y="19532"/>
                  </a:lnTo>
                  <a:lnTo>
                    <a:pt x="42331" y="16052"/>
                  </a:lnTo>
                  <a:lnTo>
                    <a:pt x="47531" y="12573"/>
                  </a:lnTo>
                  <a:lnTo>
                    <a:pt x="53022" y="9639"/>
                  </a:lnTo>
                  <a:lnTo>
                    <a:pt x="58797" y="7251"/>
                  </a:lnTo>
                  <a:lnTo>
                    <a:pt x="64576" y="4851"/>
                  </a:lnTo>
                  <a:lnTo>
                    <a:pt x="70534" y="3048"/>
                  </a:lnTo>
                  <a:lnTo>
                    <a:pt x="76666" y="1828"/>
                  </a:lnTo>
                  <a:lnTo>
                    <a:pt x="82802" y="609"/>
                  </a:lnTo>
                  <a:lnTo>
                    <a:pt x="88993" y="0"/>
                  </a:lnTo>
                  <a:lnTo>
                    <a:pt x="95250" y="0"/>
                  </a:lnTo>
                  <a:lnTo>
                    <a:pt x="8753475" y="0"/>
                  </a:lnTo>
                  <a:lnTo>
                    <a:pt x="8759736" y="0"/>
                  </a:lnTo>
                  <a:lnTo>
                    <a:pt x="8765921" y="609"/>
                  </a:lnTo>
                  <a:lnTo>
                    <a:pt x="8772055" y="1828"/>
                  </a:lnTo>
                  <a:lnTo>
                    <a:pt x="8778189" y="3048"/>
                  </a:lnTo>
                  <a:lnTo>
                    <a:pt x="8784145" y="4851"/>
                  </a:lnTo>
                  <a:lnTo>
                    <a:pt x="8789924" y="7251"/>
                  </a:lnTo>
                  <a:lnTo>
                    <a:pt x="8795702" y="9639"/>
                  </a:lnTo>
                  <a:lnTo>
                    <a:pt x="8820823" y="27901"/>
                  </a:lnTo>
                  <a:lnTo>
                    <a:pt x="8825255" y="32321"/>
                  </a:lnTo>
                  <a:lnTo>
                    <a:pt x="8841473" y="58801"/>
                  </a:lnTo>
                  <a:lnTo>
                    <a:pt x="8843873" y="64579"/>
                  </a:lnTo>
                  <a:lnTo>
                    <a:pt x="8845677" y="70535"/>
                  </a:lnTo>
                  <a:lnTo>
                    <a:pt x="8846896" y="76669"/>
                  </a:lnTo>
                  <a:lnTo>
                    <a:pt x="8848115" y="82804"/>
                  </a:lnTo>
                  <a:lnTo>
                    <a:pt x="8848725" y="88988"/>
                  </a:lnTo>
                  <a:lnTo>
                    <a:pt x="8848725" y="95250"/>
                  </a:lnTo>
                  <a:lnTo>
                    <a:pt x="8848725" y="101498"/>
                  </a:lnTo>
                  <a:lnTo>
                    <a:pt x="8848115" y="107696"/>
                  </a:lnTo>
                  <a:lnTo>
                    <a:pt x="8846896" y="113830"/>
                  </a:lnTo>
                  <a:lnTo>
                    <a:pt x="8845677" y="119964"/>
                  </a:lnTo>
                  <a:lnTo>
                    <a:pt x="8843873" y="125920"/>
                  </a:lnTo>
                  <a:lnTo>
                    <a:pt x="8841473" y="131699"/>
                  </a:lnTo>
                  <a:lnTo>
                    <a:pt x="8839085" y="137477"/>
                  </a:lnTo>
                  <a:lnTo>
                    <a:pt x="8820823" y="162598"/>
                  </a:lnTo>
                  <a:lnTo>
                    <a:pt x="8816403" y="167030"/>
                  </a:lnTo>
                  <a:lnTo>
                    <a:pt x="8789924" y="183248"/>
                  </a:lnTo>
                  <a:lnTo>
                    <a:pt x="8784145" y="185648"/>
                  </a:lnTo>
                  <a:lnTo>
                    <a:pt x="8778189" y="187452"/>
                  </a:lnTo>
                  <a:lnTo>
                    <a:pt x="8772055" y="188671"/>
                  </a:lnTo>
                  <a:lnTo>
                    <a:pt x="8765921" y="189890"/>
                  </a:lnTo>
                  <a:lnTo>
                    <a:pt x="8759736" y="190500"/>
                  </a:lnTo>
                  <a:lnTo>
                    <a:pt x="8753475" y="190500"/>
                  </a:lnTo>
                  <a:lnTo>
                    <a:pt x="95250" y="190500"/>
                  </a:lnTo>
                  <a:lnTo>
                    <a:pt x="88993" y="190500"/>
                  </a:lnTo>
                  <a:lnTo>
                    <a:pt x="82802" y="189890"/>
                  </a:lnTo>
                  <a:lnTo>
                    <a:pt x="76666" y="188671"/>
                  </a:lnTo>
                  <a:lnTo>
                    <a:pt x="70534" y="187452"/>
                  </a:lnTo>
                  <a:lnTo>
                    <a:pt x="64576" y="185648"/>
                  </a:lnTo>
                  <a:lnTo>
                    <a:pt x="58797" y="183248"/>
                  </a:lnTo>
                  <a:lnTo>
                    <a:pt x="53022" y="180860"/>
                  </a:lnTo>
                  <a:lnTo>
                    <a:pt x="27900" y="162598"/>
                  </a:lnTo>
                  <a:lnTo>
                    <a:pt x="23474" y="158178"/>
                  </a:lnTo>
                  <a:lnTo>
                    <a:pt x="3050" y="119964"/>
                  </a:lnTo>
                  <a:lnTo>
                    <a:pt x="0" y="101498"/>
                  </a:lnTo>
                  <a:lnTo>
                    <a:pt x="0" y="95250"/>
                  </a:lnTo>
                  <a:close/>
                </a:path>
              </a:pathLst>
            </a:custGeom>
            <a:ln w="19050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28700" y="1438274"/>
              <a:ext cx="8867775" cy="209550"/>
            </a:xfrm>
            <a:custGeom>
              <a:avLst/>
              <a:gdLst/>
              <a:ahLst/>
              <a:cxnLst/>
              <a:rect l="l" t="t" r="r" b="b"/>
              <a:pathLst>
                <a:path w="8867775" h="209550">
                  <a:moveTo>
                    <a:pt x="8769883" y="0"/>
                  </a:moveTo>
                  <a:lnTo>
                    <a:pt x="97894" y="0"/>
                  </a:lnTo>
                  <a:lnTo>
                    <a:pt x="91083" y="673"/>
                  </a:lnTo>
                  <a:lnTo>
                    <a:pt x="52283" y="13843"/>
                  </a:lnTo>
                  <a:lnTo>
                    <a:pt x="21480" y="40843"/>
                  </a:lnTo>
                  <a:lnTo>
                    <a:pt x="3354" y="77584"/>
                  </a:lnTo>
                  <a:lnTo>
                    <a:pt x="0" y="97891"/>
                  </a:lnTo>
                  <a:lnTo>
                    <a:pt x="0" y="104775"/>
                  </a:lnTo>
                  <a:lnTo>
                    <a:pt x="0" y="111645"/>
                  </a:lnTo>
                  <a:lnTo>
                    <a:pt x="10607" y="151218"/>
                  </a:lnTo>
                  <a:lnTo>
                    <a:pt x="35549" y="183718"/>
                  </a:lnTo>
                  <a:lnTo>
                    <a:pt x="71036" y="204203"/>
                  </a:lnTo>
                  <a:lnTo>
                    <a:pt x="97894" y="209550"/>
                  </a:lnTo>
                  <a:lnTo>
                    <a:pt x="8769883" y="209550"/>
                  </a:lnTo>
                  <a:lnTo>
                    <a:pt x="8809444" y="198945"/>
                  </a:lnTo>
                  <a:lnTo>
                    <a:pt x="8821204" y="191884"/>
                  </a:lnTo>
                  <a:lnTo>
                    <a:pt x="8826931" y="188074"/>
                  </a:lnTo>
                  <a:lnTo>
                    <a:pt x="8850109" y="162979"/>
                  </a:lnTo>
                  <a:lnTo>
                    <a:pt x="8853944" y="157264"/>
                  </a:lnTo>
                  <a:lnTo>
                    <a:pt x="8867102" y="118465"/>
                  </a:lnTo>
                  <a:lnTo>
                    <a:pt x="8867775" y="111645"/>
                  </a:lnTo>
                  <a:lnTo>
                    <a:pt x="8867775" y="97891"/>
                  </a:lnTo>
                  <a:lnTo>
                    <a:pt x="8857157" y="58318"/>
                  </a:lnTo>
                  <a:lnTo>
                    <a:pt x="8832215" y="25819"/>
                  </a:lnTo>
                  <a:lnTo>
                    <a:pt x="8796744" y="5346"/>
                  </a:lnTo>
                  <a:lnTo>
                    <a:pt x="8776690" y="673"/>
                  </a:lnTo>
                  <a:lnTo>
                    <a:pt x="8769883" y="0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4648199"/>
              <a:ext cx="171450" cy="17145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19572" y="1849437"/>
            <a:ext cx="2884805" cy="20554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-10" b="1">
                <a:solidFill>
                  <a:srgbClr val="E5E0DF"/>
                </a:solidFill>
                <a:latin typeface="Trebuchet MS"/>
                <a:cs typeface="Trebuchet MS"/>
              </a:rPr>
              <a:t>Content:</a:t>
            </a:r>
            <a:endParaRPr sz="1650">
              <a:latin typeface="Trebuchet MS"/>
              <a:cs typeface="Trebuchet MS"/>
            </a:endParaRPr>
          </a:p>
          <a:p>
            <a:pPr marL="286385" indent="-273685">
              <a:lnSpc>
                <a:spcPct val="100000"/>
              </a:lnSpc>
              <a:spcBef>
                <a:spcPts val="1770"/>
              </a:spcBef>
              <a:buAutoNum type="arabicPeriod"/>
              <a:tabLst>
                <a:tab pos="286385" algn="l"/>
              </a:tabLst>
            </a:pP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Practical</a:t>
            </a:r>
            <a:r>
              <a:rPr dirty="0" sz="13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75">
                <a:solidFill>
                  <a:srgbClr val="E5E0DF"/>
                </a:solidFill>
                <a:latin typeface="Trebuchet MS"/>
                <a:cs typeface="Trebuchet MS"/>
              </a:rPr>
              <a:t>JDBC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use</a:t>
            </a:r>
            <a:endParaRPr sz="1350">
              <a:latin typeface="Trebuchet MS"/>
              <a:cs typeface="Trebuchet MS"/>
            </a:endParaRPr>
          </a:p>
          <a:p>
            <a:pPr marL="286385" indent="-27305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286385" algn="l"/>
              </a:tabLst>
            </a:pP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Real-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world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problem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solving</a:t>
            </a:r>
            <a:endParaRPr sz="1350">
              <a:latin typeface="Trebuchet MS"/>
              <a:cs typeface="Trebuchet MS"/>
            </a:endParaRPr>
          </a:p>
          <a:p>
            <a:pPr marL="286385" indent="-27305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286385" algn="l"/>
              </a:tabLst>
            </a:pP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Exception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handling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20">
                <a:solidFill>
                  <a:srgbClr val="E5E0DF"/>
                </a:solidFill>
                <a:latin typeface="Trebuchet MS"/>
                <a:cs typeface="Trebuchet MS"/>
              </a:rPr>
              <a:t>&amp;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transactions</a:t>
            </a:r>
            <a:endParaRPr sz="1350">
              <a:latin typeface="Trebuchet MS"/>
              <a:cs typeface="Trebuchet MS"/>
            </a:endParaRPr>
          </a:p>
          <a:p>
            <a:pPr marL="286385" indent="-273685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286385" algn="l"/>
              </a:tabLst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Database</a:t>
            </a:r>
            <a:r>
              <a:rPr dirty="0" sz="1350" spc="-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design</a:t>
            </a:r>
            <a:r>
              <a:rPr dirty="0" sz="1350" spc="-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20">
                <a:solidFill>
                  <a:srgbClr val="E5E0DF"/>
                </a:solidFill>
                <a:latin typeface="Trebuchet MS"/>
                <a:cs typeface="Trebuchet MS"/>
              </a:rPr>
              <a:t>&amp;</a:t>
            </a:r>
            <a:r>
              <a:rPr dirty="0" sz="1350" spc="-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ER</a:t>
            </a:r>
            <a:r>
              <a:rPr dirty="0" sz="1350" spc="-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modeling</a:t>
            </a:r>
            <a:endParaRPr sz="1350">
              <a:latin typeface="Trebuchet MS"/>
              <a:cs typeface="Trebuchet MS"/>
            </a:endParaRPr>
          </a:p>
          <a:p>
            <a:pPr marL="286385" indent="-27305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286385" algn="l"/>
              </a:tabLst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Modular</a:t>
            </a:r>
            <a:r>
              <a:rPr dirty="0" sz="1350" spc="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Java</a:t>
            </a:r>
            <a:r>
              <a:rPr dirty="0" sz="1350" spc="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development.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93863" y="4545965"/>
            <a:ext cx="9076690" cy="138747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This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project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helped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me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gain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hands-on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experience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building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real-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world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backend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system.</a:t>
            </a:r>
            <a:endParaRPr sz="1350">
              <a:latin typeface="Trebuchet MS"/>
              <a:cs typeface="Trebuchet MS"/>
            </a:endParaRPr>
          </a:p>
          <a:p>
            <a:pPr marL="12700" marR="70485">
              <a:lnSpc>
                <a:spcPts val="2180"/>
              </a:lnSpc>
              <a:spcBef>
                <a:spcPts val="85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I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learned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how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to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use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75">
                <a:solidFill>
                  <a:srgbClr val="E5E0DF"/>
                </a:solidFill>
                <a:latin typeface="Trebuchet MS"/>
                <a:cs typeface="Trebuchet MS"/>
              </a:rPr>
              <a:t>JDBC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for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database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connectivity,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design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normalized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ER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models,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implement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exception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handling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transactions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to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ensure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system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reliability.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Working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on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this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project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also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helped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me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improve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my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modular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coding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Java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understand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how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to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simulate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enterprise-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level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architecture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console-based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environment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9580244" y="5926073"/>
            <a:ext cx="1754505" cy="419100"/>
            <a:chOff x="9580244" y="5926073"/>
            <a:chExt cx="1754505" cy="419100"/>
          </a:xfrm>
        </p:grpSpPr>
        <p:pic>
          <p:nvPicPr>
            <p:cNvPr id="12" name="object 12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9799320" y="6131846"/>
              <a:ext cx="1317625" cy="15875"/>
            </a:xfrm>
            <a:custGeom>
              <a:avLst/>
              <a:gdLst/>
              <a:ahLst/>
              <a:cxnLst/>
              <a:rect l="l" t="t" r="r" b="b"/>
              <a:pathLst>
                <a:path w="1317625" h="15875">
                  <a:moveTo>
                    <a:pt x="0" y="13683"/>
                  </a:moveTo>
                  <a:lnTo>
                    <a:pt x="216" y="13737"/>
                  </a:lnTo>
                  <a:lnTo>
                    <a:pt x="576" y="13881"/>
                  </a:lnTo>
                  <a:lnTo>
                    <a:pt x="1295" y="14007"/>
                  </a:lnTo>
                  <a:lnTo>
                    <a:pt x="2013" y="14133"/>
                  </a:lnTo>
                  <a:lnTo>
                    <a:pt x="3033" y="14297"/>
                  </a:lnTo>
                  <a:lnTo>
                    <a:pt x="4313" y="14438"/>
                  </a:lnTo>
                  <a:lnTo>
                    <a:pt x="5593" y="14578"/>
                  </a:lnTo>
                  <a:lnTo>
                    <a:pt x="21889" y="15415"/>
                  </a:lnTo>
                  <a:lnTo>
                    <a:pt x="24296" y="15478"/>
                  </a:lnTo>
                  <a:lnTo>
                    <a:pt x="37230" y="15640"/>
                  </a:lnTo>
                  <a:lnTo>
                    <a:pt x="39858" y="15658"/>
                  </a:lnTo>
                  <a:lnTo>
                    <a:pt x="42527" y="15665"/>
                  </a:lnTo>
                  <a:lnTo>
                    <a:pt x="45177" y="15670"/>
                  </a:lnTo>
                  <a:lnTo>
                    <a:pt x="47827" y="15675"/>
                  </a:lnTo>
                  <a:lnTo>
                    <a:pt x="50487" y="15673"/>
                  </a:lnTo>
                  <a:lnTo>
                    <a:pt x="53129" y="15671"/>
                  </a:lnTo>
                  <a:lnTo>
                    <a:pt x="55771" y="15669"/>
                  </a:lnTo>
                  <a:lnTo>
                    <a:pt x="58407" y="15663"/>
                  </a:lnTo>
                  <a:lnTo>
                    <a:pt x="61027" y="15658"/>
                  </a:lnTo>
                  <a:lnTo>
                    <a:pt x="63648" y="15652"/>
                  </a:lnTo>
                  <a:lnTo>
                    <a:pt x="66254" y="15645"/>
                  </a:lnTo>
                  <a:lnTo>
                    <a:pt x="68850" y="15639"/>
                  </a:lnTo>
                  <a:lnTo>
                    <a:pt x="71446" y="15633"/>
                  </a:lnTo>
                  <a:lnTo>
                    <a:pt x="74028" y="15627"/>
                  </a:lnTo>
                  <a:lnTo>
                    <a:pt x="76603" y="15621"/>
                  </a:lnTo>
                  <a:lnTo>
                    <a:pt x="91948" y="15596"/>
                  </a:lnTo>
                  <a:lnTo>
                    <a:pt x="94494" y="15593"/>
                  </a:lnTo>
                  <a:lnTo>
                    <a:pt x="97034" y="15591"/>
                  </a:lnTo>
                  <a:lnTo>
                    <a:pt x="99574" y="15590"/>
                  </a:lnTo>
                  <a:lnTo>
                    <a:pt x="102113" y="15588"/>
                  </a:lnTo>
                  <a:lnTo>
                    <a:pt x="104649" y="15587"/>
                  </a:lnTo>
                  <a:lnTo>
                    <a:pt x="107185" y="15586"/>
                  </a:lnTo>
                  <a:lnTo>
                    <a:pt x="109721" y="15585"/>
                  </a:lnTo>
                  <a:lnTo>
                    <a:pt x="112256" y="15585"/>
                  </a:lnTo>
                  <a:lnTo>
                    <a:pt x="114791" y="15585"/>
                  </a:lnTo>
                  <a:lnTo>
                    <a:pt x="117326" y="15584"/>
                  </a:lnTo>
                  <a:lnTo>
                    <a:pt x="119861" y="15584"/>
                  </a:lnTo>
                  <a:lnTo>
                    <a:pt x="122397" y="15584"/>
                  </a:lnTo>
                  <a:lnTo>
                    <a:pt x="124932" y="15585"/>
                  </a:lnTo>
                  <a:lnTo>
                    <a:pt x="127468" y="15801"/>
                  </a:lnTo>
                  <a:lnTo>
                    <a:pt x="130005" y="15585"/>
                  </a:lnTo>
                  <a:lnTo>
                    <a:pt x="132541" y="15369"/>
                  </a:lnTo>
                  <a:lnTo>
                    <a:pt x="135078" y="14793"/>
                  </a:lnTo>
                  <a:lnTo>
                    <a:pt x="137616" y="14290"/>
                  </a:lnTo>
                  <a:lnTo>
                    <a:pt x="140153" y="13788"/>
                  </a:lnTo>
                  <a:lnTo>
                    <a:pt x="142692" y="13129"/>
                  </a:lnTo>
                  <a:lnTo>
                    <a:pt x="145229" y="12568"/>
                  </a:lnTo>
                  <a:lnTo>
                    <a:pt x="147768" y="12008"/>
                  </a:lnTo>
                  <a:lnTo>
                    <a:pt x="150307" y="11420"/>
                  </a:lnTo>
                  <a:lnTo>
                    <a:pt x="183326" y="7762"/>
                  </a:lnTo>
                  <a:lnTo>
                    <a:pt x="185866" y="7690"/>
                  </a:lnTo>
                  <a:lnTo>
                    <a:pt x="188406" y="7662"/>
                  </a:lnTo>
                  <a:lnTo>
                    <a:pt x="190946" y="7641"/>
                  </a:lnTo>
                  <a:lnTo>
                    <a:pt x="193486" y="7620"/>
                  </a:lnTo>
                  <a:lnTo>
                    <a:pt x="196026" y="7628"/>
                  </a:lnTo>
                  <a:lnTo>
                    <a:pt x="198566" y="7636"/>
                  </a:lnTo>
                  <a:lnTo>
                    <a:pt x="201107" y="7645"/>
                  </a:lnTo>
                  <a:lnTo>
                    <a:pt x="203647" y="7669"/>
                  </a:lnTo>
                  <a:lnTo>
                    <a:pt x="206187" y="7690"/>
                  </a:lnTo>
                  <a:lnTo>
                    <a:pt x="208727" y="7712"/>
                  </a:lnTo>
                  <a:lnTo>
                    <a:pt x="211267" y="7740"/>
                  </a:lnTo>
                  <a:lnTo>
                    <a:pt x="213807" y="7765"/>
                  </a:lnTo>
                  <a:lnTo>
                    <a:pt x="216348" y="7789"/>
                  </a:lnTo>
                  <a:lnTo>
                    <a:pt x="218888" y="7815"/>
                  </a:lnTo>
                  <a:lnTo>
                    <a:pt x="221428" y="7836"/>
                  </a:lnTo>
                  <a:lnTo>
                    <a:pt x="223967" y="7858"/>
                  </a:lnTo>
                  <a:lnTo>
                    <a:pt x="226507" y="7878"/>
                  </a:lnTo>
                  <a:lnTo>
                    <a:pt x="229048" y="7895"/>
                  </a:lnTo>
                  <a:lnTo>
                    <a:pt x="231588" y="7911"/>
                  </a:lnTo>
                  <a:lnTo>
                    <a:pt x="244288" y="7963"/>
                  </a:lnTo>
                  <a:lnTo>
                    <a:pt x="246828" y="7969"/>
                  </a:lnTo>
                  <a:lnTo>
                    <a:pt x="249368" y="8189"/>
                  </a:lnTo>
                  <a:lnTo>
                    <a:pt x="251907" y="7977"/>
                  </a:lnTo>
                  <a:lnTo>
                    <a:pt x="254448" y="7764"/>
                  </a:lnTo>
                  <a:lnTo>
                    <a:pt x="256988" y="7189"/>
                  </a:lnTo>
                  <a:lnTo>
                    <a:pt x="259528" y="6687"/>
                  </a:lnTo>
                  <a:lnTo>
                    <a:pt x="262067" y="6185"/>
                  </a:lnTo>
                  <a:lnTo>
                    <a:pt x="264607" y="5526"/>
                  </a:lnTo>
                  <a:lnTo>
                    <a:pt x="267148" y="4964"/>
                  </a:lnTo>
                  <a:lnTo>
                    <a:pt x="269688" y="4403"/>
                  </a:lnTo>
                  <a:lnTo>
                    <a:pt x="272228" y="3814"/>
                  </a:lnTo>
                  <a:lnTo>
                    <a:pt x="274767" y="3318"/>
                  </a:lnTo>
                  <a:lnTo>
                    <a:pt x="277307" y="2822"/>
                  </a:lnTo>
                  <a:lnTo>
                    <a:pt x="279848" y="2369"/>
                  </a:lnTo>
                  <a:lnTo>
                    <a:pt x="282388" y="1990"/>
                  </a:lnTo>
                  <a:lnTo>
                    <a:pt x="284928" y="1612"/>
                  </a:lnTo>
                  <a:lnTo>
                    <a:pt x="287467" y="1303"/>
                  </a:lnTo>
                  <a:lnTo>
                    <a:pt x="290007" y="1047"/>
                  </a:lnTo>
                  <a:lnTo>
                    <a:pt x="292548" y="791"/>
                  </a:lnTo>
                  <a:lnTo>
                    <a:pt x="295088" y="607"/>
                  </a:lnTo>
                  <a:lnTo>
                    <a:pt x="297628" y="456"/>
                  </a:lnTo>
                  <a:lnTo>
                    <a:pt x="300167" y="306"/>
                  </a:lnTo>
                  <a:lnTo>
                    <a:pt x="312867" y="21"/>
                  </a:lnTo>
                  <a:lnTo>
                    <a:pt x="315407" y="0"/>
                  </a:lnTo>
                  <a:lnTo>
                    <a:pt x="317948" y="7"/>
                  </a:lnTo>
                  <a:lnTo>
                    <a:pt x="320488" y="15"/>
                  </a:lnTo>
                  <a:lnTo>
                    <a:pt x="323028" y="23"/>
                  </a:lnTo>
                  <a:lnTo>
                    <a:pt x="325567" y="48"/>
                  </a:lnTo>
                  <a:lnTo>
                    <a:pt x="328107" y="69"/>
                  </a:lnTo>
                  <a:lnTo>
                    <a:pt x="330648" y="90"/>
                  </a:lnTo>
                  <a:lnTo>
                    <a:pt x="333188" y="119"/>
                  </a:lnTo>
                  <a:lnTo>
                    <a:pt x="335728" y="143"/>
                  </a:lnTo>
                  <a:lnTo>
                    <a:pt x="338267" y="168"/>
                  </a:lnTo>
                  <a:lnTo>
                    <a:pt x="340807" y="194"/>
                  </a:lnTo>
                  <a:lnTo>
                    <a:pt x="343348" y="215"/>
                  </a:lnTo>
                  <a:lnTo>
                    <a:pt x="358588" y="316"/>
                  </a:lnTo>
                  <a:lnTo>
                    <a:pt x="361128" y="327"/>
                  </a:lnTo>
                  <a:lnTo>
                    <a:pt x="363667" y="335"/>
                  </a:lnTo>
                  <a:lnTo>
                    <a:pt x="366207" y="342"/>
                  </a:lnTo>
                  <a:lnTo>
                    <a:pt x="368748" y="349"/>
                  </a:lnTo>
                  <a:lnTo>
                    <a:pt x="371288" y="353"/>
                  </a:lnTo>
                  <a:lnTo>
                    <a:pt x="373828" y="356"/>
                  </a:lnTo>
                  <a:lnTo>
                    <a:pt x="376367" y="359"/>
                  </a:lnTo>
                  <a:lnTo>
                    <a:pt x="378907" y="361"/>
                  </a:lnTo>
                  <a:lnTo>
                    <a:pt x="381448" y="362"/>
                  </a:lnTo>
                  <a:lnTo>
                    <a:pt x="383988" y="363"/>
                  </a:lnTo>
                  <a:lnTo>
                    <a:pt x="386528" y="363"/>
                  </a:lnTo>
                  <a:lnTo>
                    <a:pt x="389067" y="362"/>
                  </a:lnTo>
                  <a:lnTo>
                    <a:pt x="391607" y="362"/>
                  </a:lnTo>
                  <a:lnTo>
                    <a:pt x="394148" y="361"/>
                  </a:lnTo>
                  <a:lnTo>
                    <a:pt x="396688" y="360"/>
                  </a:lnTo>
                  <a:lnTo>
                    <a:pt x="399228" y="359"/>
                  </a:lnTo>
                  <a:lnTo>
                    <a:pt x="401767" y="358"/>
                  </a:lnTo>
                  <a:lnTo>
                    <a:pt x="404307" y="357"/>
                  </a:lnTo>
                  <a:lnTo>
                    <a:pt x="406848" y="356"/>
                  </a:lnTo>
                  <a:lnTo>
                    <a:pt x="419548" y="351"/>
                  </a:lnTo>
                  <a:lnTo>
                    <a:pt x="422088" y="350"/>
                  </a:lnTo>
                  <a:lnTo>
                    <a:pt x="424628" y="350"/>
                  </a:lnTo>
                  <a:lnTo>
                    <a:pt x="427167" y="349"/>
                  </a:lnTo>
                  <a:lnTo>
                    <a:pt x="429707" y="349"/>
                  </a:lnTo>
                  <a:lnTo>
                    <a:pt x="432248" y="348"/>
                  </a:lnTo>
                  <a:lnTo>
                    <a:pt x="434788" y="348"/>
                  </a:lnTo>
                  <a:lnTo>
                    <a:pt x="437328" y="348"/>
                  </a:lnTo>
                  <a:lnTo>
                    <a:pt x="439867" y="348"/>
                  </a:lnTo>
                  <a:lnTo>
                    <a:pt x="442407" y="347"/>
                  </a:lnTo>
                  <a:lnTo>
                    <a:pt x="444948" y="347"/>
                  </a:lnTo>
                  <a:lnTo>
                    <a:pt x="447488" y="347"/>
                  </a:lnTo>
                  <a:lnTo>
                    <a:pt x="450028" y="347"/>
                  </a:lnTo>
                  <a:lnTo>
                    <a:pt x="452567" y="347"/>
                  </a:lnTo>
                  <a:lnTo>
                    <a:pt x="455107" y="347"/>
                  </a:lnTo>
                  <a:lnTo>
                    <a:pt x="457648" y="347"/>
                  </a:lnTo>
                  <a:lnTo>
                    <a:pt x="460188" y="347"/>
                  </a:lnTo>
                  <a:lnTo>
                    <a:pt x="462728" y="347"/>
                  </a:lnTo>
                  <a:lnTo>
                    <a:pt x="465267" y="347"/>
                  </a:lnTo>
                  <a:lnTo>
                    <a:pt x="467807" y="347"/>
                  </a:lnTo>
                  <a:lnTo>
                    <a:pt x="470348" y="347"/>
                  </a:lnTo>
                  <a:lnTo>
                    <a:pt x="472888" y="347"/>
                  </a:lnTo>
                  <a:lnTo>
                    <a:pt x="475428" y="347"/>
                  </a:lnTo>
                  <a:lnTo>
                    <a:pt x="477967" y="347"/>
                  </a:lnTo>
                  <a:lnTo>
                    <a:pt x="480507" y="347"/>
                  </a:lnTo>
                  <a:lnTo>
                    <a:pt x="483048" y="348"/>
                  </a:lnTo>
                  <a:lnTo>
                    <a:pt x="485588" y="348"/>
                  </a:lnTo>
                  <a:lnTo>
                    <a:pt x="488128" y="348"/>
                  </a:lnTo>
                  <a:lnTo>
                    <a:pt x="490667" y="348"/>
                  </a:lnTo>
                  <a:lnTo>
                    <a:pt x="493207" y="348"/>
                  </a:lnTo>
                  <a:lnTo>
                    <a:pt x="495748" y="348"/>
                  </a:lnTo>
                  <a:lnTo>
                    <a:pt x="498288" y="348"/>
                  </a:lnTo>
                  <a:lnTo>
                    <a:pt x="500828" y="348"/>
                  </a:lnTo>
                  <a:lnTo>
                    <a:pt x="503367" y="348"/>
                  </a:lnTo>
                  <a:lnTo>
                    <a:pt x="505907" y="348"/>
                  </a:lnTo>
                  <a:lnTo>
                    <a:pt x="508448" y="348"/>
                  </a:lnTo>
                  <a:lnTo>
                    <a:pt x="510988" y="348"/>
                  </a:lnTo>
                  <a:lnTo>
                    <a:pt x="513528" y="348"/>
                  </a:lnTo>
                  <a:lnTo>
                    <a:pt x="516067" y="348"/>
                  </a:lnTo>
                  <a:lnTo>
                    <a:pt x="518607" y="348"/>
                  </a:lnTo>
                  <a:lnTo>
                    <a:pt x="521148" y="348"/>
                  </a:lnTo>
                  <a:lnTo>
                    <a:pt x="523688" y="348"/>
                  </a:lnTo>
                  <a:lnTo>
                    <a:pt x="526228" y="348"/>
                  </a:lnTo>
                  <a:lnTo>
                    <a:pt x="528767" y="348"/>
                  </a:lnTo>
                  <a:lnTo>
                    <a:pt x="531307" y="348"/>
                  </a:lnTo>
                  <a:lnTo>
                    <a:pt x="566867" y="348"/>
                  </a:lnTo>
                  <a:lnTo>
                    <a:pt x="569407" y="348"/>
                  </a:lnTo>
                  <a:lnTo>
                    <a:pt x="704243" y="348"/>
                  </a:lnTo>
                  <a:lnTo>
                    <a:pt x="707359" y="132"/>
                  </a:lnTo>
                  <a:lnTo>
                    <a:pt x="710403" y="348"/>
                  </a:lnTo>
                  <a:lnTo>
                    <a:pt x="713446" y="564"/>
                  </a:lnTo>
                  <a:lnTo>
                    <a:pt x="716645" y="1140"/>
                  </a:lnTo>
                  <a:lnTo>
                    <a:pt x="719745" y="1643"/>
                  </a:lnTo>
                  <a:lnTo>
                    <a:pt x="722847" y="2146"/>
                  </a:lnTo>
                  <a:lnTo>
                    <a:pt x="725975" y="2805"/>
                  </a:lnTo>
                  <a:lnTo>
                    <a:pt x="729009" y="3366"/>
                  </a:lnTo>
                  <a:lnTo>
                    <a:pt x="732044" y="3927"/>
                  </a:lnTo>
                  <a:lnTo>
                    <a:pt x="735037" y="4515"/>
                  </a:lnTo>
                  <a:lnTo>
                    <a:pt x="737954" y="5010"/>
                  </a:lnTo>
                  <a:lnTo>
                    <a:pt x="740871" y="5505"/>
                  </a:lnTo>
                  <a:lnTo>
                    <a:pt x="743720" y="5957"/>
                  </a:lnTo>
                  <a:lnTo>
                    <a:pt x="746514" y="6335"/>
                  </a:lnTo>
                  <a:lnTo>
                    <a:pt x="749309" y="6712"/>
                  </a:lnTo>
                  <a:lnTo>
                    <a:pt x="752032" y="7020"/>
                  </a:lnTo>
                  <a:lnTo>
                    <a:pt x="754722" y="7275"/>
                  </a:lnTo>
                  <a:lnTo>
                    <a:pt x="757412" y="7530"/>
                  </a:lnTo>
                  <a:lnTo>
                    <a:pt x="770395" y="8175"/>
                  </a:lnTo>
                  <a:lnTo>
                    <a:pt x="772955" y="8247"/>
                  </a:lnTo>
                  <a:lnTo>
                    <a:pt x="775488" y="8275"/>
                  </a:lnTo>
                  <a:lnTo>
                    <a:pt x="778019" y="8296"/>
                  </a:lnTo>
                  <a:lnTo>
                    <a:pt x="780551" y="8316"/>
                  </a:lnTo>
                  <a:lnTo>
                    <a:pt x="783067" y="8309"/>
                  </a:lnTo>
                  <a:lnTo>
                    <a:pt x="785586" y="8300"/>
                  </a:lnTo>
                  <a:lnTo>
                    <a:pt x="788104" y="8292"/>
                  </a:lnTo>
                  <a:lnTo>
                    <a:pt x="790616" y="8268"/>
                  </a:lnTo>
                  <a:lnTo>
                    <a:pt x="793131" y="8246"/>
                  </a:lnTo>
                  <a:lnTo>
                    <a:pt x="795647" y="8225"/>
                  </a:lnTo>
                  <a:lnTo>
                    <a:pt x="798161" y="8196"/>
                  </a:lnTo>
                  <a:lnTo>
                    <a:pt x="800679" y="8172"/>
                  </a:lnTo>
                  <a:lnTo>
                    <a:pt x="803198" y="8148"/>
                  </a:lnTo>
                  <a:lnTo>
                    <a:pt x="805718" y="8122"/>
                  </a:lnTo>
                  <a:lnTo>
                    <a:pt x="808241" y="8100"/>
                  </a:lnTo>
                  <a:lnTo>
                    <a:pt x="810765" y="8078"/>
                  </a:lnTo>
                  <a:lnTo>
                    <a:pt x="813291" y="8059"/>
                  </a:lnTo>
                  <a:lnTo>
                    <a:pt x="815819" y="8042"/>
                  </a:lnTo>
                  <a:lnTo>
                    <a:pt x="818348" y="8025"/>
                  </a:lnTo>
                  <a:lnTo>
                    <a:pt x="831019" y="7974"/>
                  </a:lnTo>
                  <a:lnTo>
                    <a:pt x="833556" y="7967"/>
                  </a:lnTo>
                  <a:lnTo>
                    <a:pt x="836094" y="7963"/>
                  </a:lnTo>
                  <a:lnTo>
                    <a:pt x="838634" y="7960"/>
                  </a:lnTo>
                  <a:lnTo>
                    <a:pt x="841172" y="7956"/>
                  </a:lnTo>
                  <a:lnTo>
                    <a:pt x="843713" y="7955"/>
                  </a:lnTo>
                  <a:lnTo>
                    <a:pt x="846253" y="7954"/>
                  </a:lnTo>
                  <a:lnTo>
                    <a:pt x="848793" y="7953"/>
                  </a:lnTo>
                  <a:lnTo>
                    <a:pt x="851334" y="7953"/>
                  </a:lnTo>
                  <a:lnTo>
                    <a:pt x="853875" y="7954"/>
                  </a:lnTo>
                  <a:lnTo>
                    <a:pt x="856416" y="7954"/>
                  </a:lnTo>
                  <a:lnTo>
                    <a:pt x="858957" y="7955"/>
                  </a:lnTo>
                  <a:lnTo>
                    <a:pt x="861499" y="7956"/>
                  </a:lnTo>
                  <a:lnTo>
                    <a:pt x="864040" y="7957"/>
                  </a:lnTo>
                  <a:lnTo>
                    <a:pt x="866581" y="7958"/>
                  </a:lnTo>
                  <a:lnTo>
                    <a:pt x="869122" y="7959"/>
                  </a:lnTo>
                  <a:lnTo>
                    <a:pt x="871663" y="7960"/>
                  </a:lnTo>
                  <a:lnTo>
                    <a:pt x="899608" y="7968"/>
                  </a:lnTo>
                  <a:lnTo>
                    <a:pt x="902148" y="7968"/>
                  </a:lnTo>
                  <a:lnTo>
                    <a:pt x="904688" y="7968"/>
                  </a:lnTo>
                  <a:lnTo>
                    <a:pt x="907228" y="7969"/>
                  </a:lnTo>
                  <a:lnTo>
                    <a:pt x="909768" y="7969"/>
                  </a:lnTo>
                  <a:lnTo>
                    <a:pt x="912308" y="7969"/>
                  </a:lnTo>
                  <a:lnTo>
                    <a:pt x="914848" y="7969"/>
                  </a:lnTo>
                  <a:lnTo>
                    <a:pt x="917388" y="7969"/>
                  </a:lnTo>
                  <a:lnTo>
                    <a:pt x="919928" y="7969"/>
                  </a:lnTo>
                  <a:lnTo>
                    <a:pt x="922468" y="7969"/>
                  </a:lnTo>
                  <a:lnTo>
                    <a:pt x="925008" y="7969"/>
                  </a:lnTo>
                  <a:lnTo>
                    <a:pt x="927548" y="7969"/>
                  </a:lnTo>
                  <a:lnTo>
                    <a:pt x="930088" y="7969"/>
                  </a:lnTo>
                  <a:lnTo>
                    <a:pt x="932628" y="7969"/>
                  </a:lnTo>
                  <a:lnTo>
                    <a:pt x="935168" y="7969"/>
                  </a:lnTo>
                  <a:lnTo>
                    <a:pt x="937708" y="7969"/>
                  </a:lnTo>
                  <a:lnTo>
                    <a:pt x="940248" y="7969"/>
                  </a:lnTo>
                  <a:lnTo>
                    <a:pt x="942788" y="7969"/>
                  </a:lnTo>
                  <a:lnTo>
                    <a:pt x="945328" y="7968"/>
                  </a:lnTo>
                  <a:lnTo>
                    <a:pt x="947867" y="7968"/>
                  </a:lnTo>
                  <a:lnTo>
                    <a:pt x="950407" y="7968"/>
                  </a:lnTo>
                  <a:lnTo>
                    <a:pt x="952948" y="7968"/>
                  </a:lnTo>
                  <a:lnTo>
                    <a:pt x="955488" y="7968"/>
                  </a:lnTo>
                  <a:lnTo>
                    <a:pt x="958028" y="7968"/>
                  </a:lnTo>
                  <a:lnTo>
                    <a:pt x="960567" y="7968"/>
                  </a:lnTo>
                  <a:lnTo>
                    <a:pt x="963107" y="7968"/>
                  </a:lnTo>
                  <a:lnTo>
                    <a:pt x="965648" y="7968"/>
                  </a:lnTo>
                  <a:lnTo>
                    <a:pt x="968188" y="7968"/>
                  </a:lnTo>
                  <a:lnTo>
                    <a:pt x="970728" y="7968"/>
                  </a:lnTo>
                  <a:lnTo>
                    <a:pt x="973267" y="7968"/>
                  </a:lnTo>
                  <a:lnTo>
                    <a:pt x="975807" y="7968"/>
                  </a:lnTo>
                  <a:lnTo>
                    <a:pt x="978348" y="7968"/>
                  </a:lnTo>
                  <a:lnTo>
                    <a:pt x="980888" y="7968"/>
                  </a:lnTo>
                  <a:lnTo>
                    <a:pt x="983427" y="7968"/>
                  </a:lnTo>
                  <a:lnTo>
                    <a:pt x="998667" y="7968"/>
                  </a:lnTo>
                  <a:lnTo>
                    <a:pt x="1001207" y="7968"/>
                  </a:lnTo>
                  <a:lnTo>
                    <a:pt x="1316358" y="7968"/>
                  </a:lnTo>
                  <a:lnTo>
                    <a:pt x="1317412" y="7968"/>
                  </a:lnTo>
                </a:path>
              </a:pathLst>
            </a:custGeom>
            <a:ln w="190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9996169" y="6076214"/>
            <a:ext cx="826135" cy="17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3"/>
              </a:rPr>
              <a:t>Rutuja-28285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572" y="1816100"/>
            <a:ext cx="3996054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60"/>
              <a:t>Testing</a:t>
            </a:r>
            <a:r>
              <a:rPr dirty="0" spc="-195"/>
              <a:t> </a:t>
            </a:r>
            <a:r>
              <a:rPr dirty="0" spc="114"/>
              <a:t>&amp;</a:t>
            </a:r>
            <a:r>
              <a:rPr dirty="0" spc="-190"/>
              <a:t> </a:t>
            </a:r>
            <a:r>
              <a:rPr dirty="0" spc="-10"/>
              <a:t>Validation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28700" y="2838449"/>
            <a:ext cx="171450" cy="1123950"/>
            <a:chOff x="1028700" y="2838449"/>
            <a:chExt cx="171450" cy="11239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838449"/>
              <a:ext cx="171450" cy="17145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66800" y="3238512"/>
              <a:ext cx="57150" cy="723900"/>
            </a:xfrm>
            <a:custGeom>
              <a:avLst/>
              <a:gdLst/>
              <a:ahLst/>
              <a:cxnLst/>
              <a:rect l="l" t="t" r="r" b="b"/>
              <a:pathLst>
                <a:path w="57150" h="723900">
                  <a:moveTo>
                    <a:pt x="57150" y="691527"/>
                  </a:moveTo>
                  <a:lnTo>
                    <a:pt x="32359" y="666737"/>
                  </a:lnTo>
                  <a:lnTo>
                    <a:pt x="24777" y="666737"/>
                  </a:lnTo>
                  <a:lnTo>
                    <a:pt x="0" y="691527"/>
                  </a:lnTo>
                  <a:lnTo>
                    <a:pt x="0" y="699096"/>
                  </a:lnTo>
                  <a:lnTo>
                    <a:pt x="24777" y="723887"/>
                  </a:lnTo>
                  <a:lnTo>
                    <a:pt x="32359" y="723887"/>
                  </a:lnTo>
                  <a:lnTo>
                    <a:pt x="57150" y="699096"/>
                  </a:lnTo>
                  <a:lnTo>
                    <a:pt x="57150" y="695312"/>
                  </a:lnTo>
                  <a:lnTo>
                    <a:pt x="57150" y="691527"/>
                  </a:lnTo>
                  <a:close/>
                </a:path>
                <a:path w="57150" h="723900">
                  <a:moveTo>
                    <a:pt x="57150" y="358165"/>
                  </a:moveTo>
                  <a:lnTo>
                    <a:pt x="32359" y="333375"/>
                  </a:lnTo>
                  <a:lnTo>
                    <a:pt x="24777" y="333375"/>
                  </a:lnTo>
                  <a:lnTo>
                    <a:pt x="0" y="358165"/>
                  </a:lnTo>
                  <a:lnTo>
                    <a:pt x="0" y="365734"/>
                  </a:lnTo>
                  <a:lnTo>
                    <a:pt x="24777" y="390525"/>
                  </a:lnTo>
                  <a:lnTo>
                    <a:pt x="32359" y="390525"/>
                  </a:lnTo>
                  <a:lnTo>
                    <a:pt x="57150" y="365734"/>
                  </a:lnTo>
                  <a:lnTo>
                    <a:pt x="57150" y="361950"/>
                  </a:lnTo>
                  <a:lnTo>
                    <a:pt x="57150" y="358165"/>
                  </a:lnTo>
                  <a:close/>
                </a:path>
                <a:path w="57150" h="723900">
                  <a:moveTo>
                    <a:pt x="57150" y="24790"/>
                  </a:moveTo>
                  <a:lnTo>
                    <a:pt x="32359" y="0"/>
                  </a:lnTo>
                  <a:lnTo>
                    <a:pt x="24777" y="0"/>
                  </a:lnTo>
                  <a:lnTo>
                    <a:pt x="0" y="24790"/>
                  </a:lnTo>
                  <a:lnTo>
                    <a:pt x="0" y="32359"/>
                  </a:lnTo>
                  <a:lnTo>
                    <a:pt x="24777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293710" y="2797175"/>
            <a:ext cx="2540635" cy="1231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Verification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Areas</a:t>
            </a:r>
            <a:endParaRPr sz="1350">
              <a:latin typeface="Trebuchet MS"/>
              <a:cs typeface="Trebuchet MS"/>
            </a:endParaRPr>
          </a:p>
          <a:p>
            <a:pPr marL="12700" marR="418465">
              <a:lnSpc>
                <a:spcPct val="162000"/>
              </a:lnSpc>
            </a:pP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Order</a:t>
            </a:r>
            <a:r>
              <a:rPr dirty="0" sz="1350" spc="-7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Tracking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Accuracy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Stock</a:t>
            </a:r>
            <a:r>
              <a:rPr dirty="0" sz="1350" spc="-1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Reduction</a:t>
            </a:r>
            <a:r>
              <a:rPr dirty="0" sz="1350" spc="-1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Post-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Order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Database</a:t>
            </a:r>
            <a:r>
              <a:rPr dirty="0" sz="1350" spc="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Consistency</a:t>
            </a:r>
            <a:r>
              <a:rPr dirty="0" sz="1350" spc="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(Rollback)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4075" y="2838449"/>
            <a:ext cx="171450" cy="171450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5972175" y="32384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972175" y="35718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972175" y="39052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195072" y="2797175"/>
            <a:ext cx="1899285" cy="1231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Validation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Scenarios</a:t>
            </a:r>
            <a:endParaRPr sz="1350">
              <a:latin typeface="Trebuchet MS"/>
              <a:cs typeface="Trebuchet MS"/>
            </a:endParaRPr>
          </a:p>
          <a:p>
            <a:pPr algn="just" marL="12700" marR="5080">
              <a:lnSpc>
                <a:spcPct val="162000"/>
              </a:lnSpc>
            </a:pP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Out-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of-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Stock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Conditions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Invalid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Product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ID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Inputs Empty</a:t>
            </a:r>
            <a:r>
              <a:rPr dirty="0" sz="1350" spc="-7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Cart</a:t>
            </a:r>
            <a:r>
              <a:rPr dirty="0" sz="1350" spc="-7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Submissions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19568" y="4330700"/>
            <a:ext cx="657415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Rigorous</a:t>
            </a:r>
            <a:r>
              <a:rPr dirty="0" sz="1350" spc="-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testing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 ensures system 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reliability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 and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data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integrity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under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 various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conditions.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580244" y="5926073"/>
            <a:ext cx="1754505" cy="419100"/>
            <a:chOff x="9580244" y="5926073"/>
            <a:chExt cx="1754505" cy="419100"/>
          </a:xfrm>
        </p:grpSpPr>
        <p:pic>
          <p:nvPicPr>
            <p:cNvPr id="14" name="object 14" descr="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  <p:sp>
          <p:nvSpPr>
            <p:cNvPr id="15" name="object 15" descr="">
              <a:hlinkClick r:id="rId4"/>
            </p:cNvPr>
            <p:cNvSpPr/>
            <p:nvPr/>
          </p:nvSpPr>
          <p:spPr>
            <a:xfrm>
              <a:off x="9799320" y="6105196"/>
              <a:ext cx="1317625" cy="46990"/>
            </a:xfrm>
            <a:custGeom>
              <a:avLst/>
              <a:gdLst/>
              <a:ahLst/>
              <a:cxnLst/>
              <a:rect l="l" t="t" r="r" b="b"/>
              <a:pathLst>
                <a:path w="1317625" h="46989">
                  <a:moveTo>
                    <a:pt x="0" y="36523"/>
                  </a:moveTo>
                  <a:lnTo>
                    <a:pt x="216" y="36577"/>
                  </a:lnTo>
                  <a:lnTo>
                    <a:pt x="576" y="36721"/>
                  </a:lnTo>
                  <a:lnTo>
                    <a:pt x="1295" y="36847"/>
                  </a:lnTo>
                  <a:lnTo>
                    <a:pt x="2013" y="36973"/>
                  </a:lnTo>
                  <a:lnTo>
                    <a:pt x="3033" y="37137"/>
                  </a:lnTo>
                  <a:lnTo>
                    <a:pt x="4313" y="37278"/>
                  </a:lnTo>
                  <a:lnTo>
                    <a:pt x="5593" y="37418"/>
                  </a:lnTo>
                  <a:lnTo>
                    <a:pt x="21889" y="38255"/>
                  </a:lnTo>
                  <a:lnTo>
                    <a:pt x="24296" y="38318"/>
                  </a:lnTo>
                  <a:lnTo>
                    <a:pt x="37230" y="38480"/>
                  </a:lnTo>
                  <a:lnTo>
                    <a:pt x="39858" y="38498"/>
                  </a:lnTo>
                  <a:lnTo>
                    <a:pt x="42527" y="38505"/>
                  </a:lnTo>
                  <a:lnTo>
                    <a:pt x="45177" y="38510"/>
                  </a:lnTo>
                  <a:lnTo>
                    <a:pt x="47827" y="38515"/>
                  </a:lnTo>
                  <a:lnTo>
                    <a:pt x="50487" y="38513"/>
                  </a:lnTo>
                  <a:lnTo>
                    <a:pt x="53129" y="38511"/>
                  </a:lnTo>
                  <a:lnTo>
                    <a:pt x="55771" y="38509"/>
                  </a:lnTo>
                  <a:lnTo>
                    <a:pt x="58407" y="38503"/>
                  </a:lnTo>
                  <a:lnTo>
                    <a:pt x="61027" y="38498"/>
                  </a:lnTo>
                  <a:lnTo>
                    <a:pt x="63648" y="38492"/>
                  </a:lnTo>
                  <a:lnTo>
                    <a:pt x="66254" y="38485"/>
                  </a:lnTo>
                  <a:lnTo>
                    <a:pt x="68850" y="38479"/>
                  </a:lnTo>
                  <a:lnTo>
                    <a:pt x="71446" y="38473"/>
                  </a:lnTo>
                  <a:lnTo>
                    <a:pt x="74028" y="38466"/>
                  </a:lnTo>
                  <a:lnTo>
                    <a:pt x="76603" y="38461"/>
                  </a:lnTo>
                  <a:lnTo>
                    <a:pt x="91948" y="38436"/>
                  </a:lnTo>
                  <a:lnTo>
                    <a:pt x="94494" y="38433"/>
                  </a:lnTo>
                  <a:lnTo>
                    <a:pt x="97034" y="38431"/>
                  </a:lnTo>
                  <a:lnTo>
                    <a:pt x="99574" y="38429"/>
                  </a:lnTo>
                  <a:lnTo>
                    <a:pt x="102113" y="38428"/>
                  </a:lnTo>
                  <a:lnTo>
                    <a:pt x="104649" y="38427"/>
                  </a:lnTo>
                  <a:lnTo>
                    <a:pt x="107185" y="38426"/>
                  </a:lnTo>
                  <a:lnTo>
                    <a:pt x="109721" y="38425"/>
                  </a:lnTo>
                  <a:lnTo>
                    <a:pt x="112256" y="38425"/>
                  </a:lnTo>
                  <a:lnTo>
                    <a:pt x="114791" y="38425"/>
                  </a:lnTo>
                  <a:lnTo>
                    <a:pt x="117326" y="38424"/>
                  </a:lnTo>
                  <a:lnTo>
                    <a:pt x="119861" y="38424"/>
                  </a:lnTo>
                  <a:lnTo>
                    <a:pt x="122397" y="38424"/>
                  </a:lnTo>
                  <a:lnTo>
                    <a:pt x="124932" y="38425"/>
                  </a:lnTo>
                  <a:lnTo>
                    <a:pt x="127468" y="38425"/>
                  </a:lnTo>
                  <a:lnTo>
                    <a:pt x="130005" y="38425"/>
                  </a:lnTo>
                  <a:lnTo>
                    <a:pt x="132541" y="38425"/>
                  </a:lnTo>
                  <a:lnTo>
                    <a:pt x="135294" y="38641"/>
                  </a:lnTo>
                  <a:lnTo>
                    <a:pt x="137616" y="38426"/>
                  </a:lnTo>
                  <a:lnTo>
                    <a:pt x="139937" y="38210"/>
                  </a:lnTo>
                  <a:lnTo>
                    <a:pt x="141899" y="37850"/>
                  </a:lnTo>
                  <a:lnTo>
                    <a:pt x="143934" y="37131"/>
                  </a:lnTo>
                  <a:lnTo>
                    <a:pt x="145970" y="36413"/>
                  </a:lnTo>
                  <a:lnTo>
                    <a:pt x="147850" y="35178"/>
                  </a:lnTo>
                  <a:lnTo>
                    <a:pt x="149828" y="34114"/>
                  </a:lnTo>
                  <a:lnTo>
                    <a:pt x="151807" y="33050"/>
                  </a:lnTo>
                  <a:lnTo>
                    <a:pt x="153758" y="31803"/>
                  </a:lnTo>
                  <a:lnTo>
                    <a:pt x="155803" y="30748"/>
                  </a:lnTo>
                  <a:lnTo>
                    <a:pt x="157848" y="29692"/>
                  </a:lnTo>
                  <a:lnTo>
                    <a:pt x="159935" y="28652"/>
                  </a:lnTo>
                  <a:lnTo>
                    <a:pt x="162098" y="27779"/>
                  </a:lnTo>
                  <a:lnTo>
                    <a:pt x="164261" y="26907"/>
                  </a:lnTo>
                  <a:lnTo>
                    <a:pt x="166492" y="26147"/>
                  </a:lnTo>
                  <a:lnTo>
                    <a:pt x="168778" y="25515"/>
                  </a:lnTo>
                  <a:lnTo>
                    <a:pt x="171063" y="24883"/>
                  </a:lnTo>
                  <a:lnTo>
                    <a:pt x="173421" y="24608"/>
                  </a:lnTo>
                  <a:lnTo>
                    <a:pt x="175811" y="23987"/>
                  </a:lnTo>
                  <a:lnTo>
                    <a:pt x="178201" y="23367"/>
                  </a:lnTo>
                  <a:lnTo>
                    <a:pt x="180652" y="22517"/>
                  </a:lnTo>
                  <a:lnTo>
                    <a:pt x="183120" y="21792"/>
                  </a:lnTo>
                  <a:lnTo>
                    <a:pt x="185587" y="21067"/>
                  </a:lnTo>
                  <a:lnTo>
                    <a:pt x="188316" y="20507"/>
                  </a:lnTo>
                  <a:lnTo>
                    <a:pt x="190620" y="19636"/>
                  </a:lnTo>
                  <a:lnTo>
                    <a:pt x="192923" y="18766"/>
                  </a:lnTo>
                  <a:lnTo>
                    <a:pt x="194895" y="17582"/>
                  </a:lnTo>
                  <a:lnTo>
                    <a:pt x="196939" y="16572"/>
                  </a:lnTo>
                  <a:lnTo>
                    <a:pt x="198985" y="15561"/>
                  </a:lnTo>
                  <a:lnTo>
                    <a:pt x="200891" y="14482"/>
                  </a:lnTo>
                  <a:lnTo>
                    <a:pt x="202891" y="13573"/>
                  </a:lnTo>
                  <a:lnTo>
                    <a:pt x="229121" y="7621"/>
                  </a:lnTo>
                  <a:lnTo>
                    <a:pt x="231523" y="7478"/>
                  </a:lnTo>
                  <a:lnTo>
                    <a:pt x="233981" y="7634"/>
                  </a:lnTo>
                  <a:lnTo>
                    <a:pt x="236456" y="7372"/>
                  </a:lnTo>
                  <a:lnTo>
                    <a:pt x="238930" y="7110"/>
                  </a:lnTo>
                  <a:lnTo>
                    <a:pt x="241446" y="6543"/>
                  </a:lnTo>
                  <a:lnTo>
                    <a:pt x="243968" y="6050"/>
                  </a:lnTo>
                  <a:lnTo>
                    <a:pt x="246491" y="5557"/>
                  </a:lnTo>
                  <a:lnTo>
                    <a:pt x="249040" y="4941"/>
                  </a:lnTo>
                  <a:lnTo>
                    <a:pt x="251590" y="4416"/>
                  </a:lnTo>
                  <a:lnTo>
                    <a:pt x="254139" y="3892"/>
                  </a:lnTo>
                  <a:lnTo>
                    <a:pt x="256703" y="3356"/>
                  </a:lnTo>
                  <a:lnTo>
                    <a:pt x="259264" y="2905"/>
                  </a:lnTo>
                  <a:lnTo>
                    <a:pt x="261825" y="2454"/>
                  </a:lnTo>
                  <a:lnTo>
                    <a:pt x="264393" y="2048"/>
                  </a:lnTo>
                  <a:lnTo>
                    <a:pt x="266956" y="1711"/>
                  </a:lnTo>
                  <a:lnTo>
                    <a:pt x="269519" y="1373"/>
                  </a:lnTo>
                  <a:lnTo>
                    <a:pt x="272084" y="1102"/>
                  </a:lnTo>
                  <a:lnTo>
                    <a:pt x="274645" y="879"/>
                  </a:lnTo>
                  <a:lnTo>
                    <a:pt x="277205" y="655"/>
                  </a:lnTo>
                  <a:lnTo>
                    <a:pt x="297623" y="14"/>
                  </a:lnTo>
                  <a:lnTo>
                    <a:pt x="300170" y="0"/>
                  </a:lnTo>
                  <a:lnTo>
                    <a:pt x="302713" y="10"/>
                  </a:lnTo>
                  <a:lnTo>
                    <a:pt x="305256" y="21"/>
                  </a:lnTo>
                  <a:lnTo>
                    <a:pt x="307799" y="31"/>
                  </a:lnTo>
                  <a:lnTo>
                    <a:pt x="310340" y="55"/>
                  </a:lnTo>
                  <a:lnTo>
                    <a:pt x="312881" y="76"/>
                  </a:lnTo>
                  <a:lnTo>
                    <a:pt x="315422" y="97"/>
                  </a:lnTo>
                  <a:lnTo>
                    <a:pt x="317961" y="124"/>
                  </a:lnTo>
                  <a:lnTo>
                    <a:pt x="320502" y="147"/>
                  </a:lnTo>
                  <a:lnTo>
                    <a:pt x="323041" y="170"/>
                  </a:lnTo>
                  <a:lnTo>
                    <a:pt x="325580" y="193"/>
                  </a:lnTo>
                  <a:lnTo>
                    <a:pt x="328119" y="213"/>
                  </a:lnTo>
                  <a:lnTo>
                    <a:pt x="366208" y="342"/>
                  </a:lnTo>
                  <a:lnTo>
                    <a:pt x="368748" y="342"/>
                  </a:lnTo>
                  <a:lnTo>
                    <a:pt x="371287" y="342"/>
                  </a:lnTo>
                  <a:lnTo>
                    <a:pt x="373827" y="341"/>
                  </a:lnTo>
                  <a:lnTo>
                    <a:pt x="376367" y="341"/>
                  </a:lnTo>
                  <a:lnTo>
                    <a:pt x="378907" y="340"/>
                  </a:lnTo>
                  <a:lnTo>
                    <a:pt x="381447" y="339"/>
                  </a:lnTo>
                  <a:lnTo>
                    <a:pt x="383987" y="338"/>
                  </a:lnTo>
                  <a:lnTo>
                    <a:pt x="386527" y="337"/>
                  </a:lnTo>
                  <a:lnTo>
                    <a:pt x="389067" y="336"/>
                  </a:lnTo>
                  <a:lnTo>
                    <a:pt x="391607" y="335"/>
                  </a:lnTo>
                  <a:lnTo>
                    <a:pt x="394147" y="334"/>
                  </a:lnTo>
                  <a:lnTo>
                    <a:pt x="411927" y="329"/>
                  </a:lnTo>
                  <a:lnTo>
                    <a:pt x="414467" y="329"/>
                  </a:lnTo>
                  <a:lnTo>
                    <a:pt x="417007" y="113"/>
                  </a:lnTo>
                  <a:lnTo>
                    <a:pt x="419548" y="328"/>
                  </a:lnTo>
                  <a:lnTo>
                    <a:pt x="422088" y="544"/>
                  </a:lnTo>
                  <a:lnTo>
                    <a:pt x="424627" y="1120"/>
                  </a:lnTo>
                  <a:lnTo>
                    <a:pt x="427167" y="1623"/>
                  </a:lnTo>
                  <a:lnTo>
                    <a:pt x="429707" y="2126"/>
                  </a:lnTo>
                  <a:lnTo>
                    <a:pt x="432248" y="2569"/>
                  </a:lnTo>
                  <a:lnTo>
                    <a:pt x="434788" y="3346"/>
                  </a:lnTo>
                  <a:lnTo>
                    <a:pt x="437328" y="4123"/>
                  </a:lnTo>
                  <a:lnTo>
                    <a:pt x="439867" y="5287"/>
                  </a:lnTo>
                  <a:lnTo>
                    <a:pt x="442407" y="6285"/>
                  </a:lnTo>
                  <a:lnTo>
                    <a:pt x="444948" y="7283"/>
                  </a:lnTo>
                  <a:lnTo>
                    <a:pt x="447488" y="8394"/>
                  </a:lnTo>
                  <a:lnTo>
                    <a:pt x="450028" y="9333"/>
                  </a:lnTo>
                  <a:lnTo>
                    <a:pt x="452567" y="10271"/>
                  </a:lnTo>
                  <a:lnTo>
                    <a:pt x="455107" y="11167"/>
                  </a:lnTo>
                  <a:lnTo>
                    <a:pt x="480507" y="15790"/>
                  </a:lnTo>
                  <a:lnTo>
                    <a:pt x="483048" y="15961"/>
                  </a:lnTo>
                  <a:lnTo>
                    <a:pt x="485588" y="16043"/>
                  </a:lnTo>
                  <a:lnTo>
                    <a:pt x="488128" y="16107"/>
                  </a:lnTo>
                  <a:lnTo>
                    <a:pt x="490667" y="16171"/>
                  </a:lnTo>
                  <a:lnTo>
                    <a:pt x="493207" y="16174"/>
                  </a:lnTo>
                  <a:lnTo>
                    <a:pt x="495748" y="16174"/>
                  </a:lnTo>
                  <a:lnTo>
                    <a:pt x="498288" y="16173"/>
                  </a:lnTo>
                  <a:lnTo>
                    <a:pt x="500828" y="16137"/>
                  </a:lnTo>
                  <a:lnTo>
                    <a:pt x="503367" y="16104"/>
                  </a:lnTo>
                  <a:lnTo>
                    <a:pt x="505907" y="16072"/>
                  </a:lnTo>
                  <a:lnTo>
                    <a:pt x="508448" y="16021"/>
                  </a:lnTo>
                  <a:lnTo>
                    <a:pt x="510988" y="15978"/>
                  </a:lnTo>
                  <a:lnTo>
                    <a:pt x="513528" y="15935"/>
                  </a:lnTo>
                  <a:lnTo>
                    <a:pt x="516067" y="15887"/>
                  </a:lnTo>
                  <a:lnTo>
                    <a:pt x="518607" y="15846"/>
                  </a:lnTo>
                  <a:lnTo>
                    <a:pt x="536388" y="15624"/>
                  </a:lnTo>
                  <a:lnTo>
                    <a:pt x="538928" y="15391"/>
                  </a:lnTo>
                  <a:lnTo>
                    <a:pt x="541467" y="15592"/>
                  </a:lnTo>
                  <a:lnTo>
                    <a:pt x="544007" y="15793"/>
                  </a:lnTo>
                  <a:lnTo>
                    <a:pt x="546548" y="16360"/>
                  </a:lnTo>
                  <a:lnTo>
                    <a:pt x="549088" y="16855"/>
                  </a:lnTo>
                  <a:lnTo>
                    <a:pt x="551628" y="17351"/>
                  </a:lnTo>
                  <a:lnTo>
                    <a:pt x="554167" y="18006"/>
                  </a:lnTo>
                  <a:lnTo>
                    <a:pt x="556707" y="18564"/>
                  </a:lnTo>
                  <a:lnTo>
                    <a:pt x="559248" y="19122"/>
                  </a:lnTo>
                  <a:lnTo>
                    <a:pt x="561788" y="19709"/>
                  </a:lnTo>
                  <a:lnTo>
                    <a:pt x="564328" y="20204"/>
                  </a:lnTo>
                  <a:lnTo>
                    <a:pt x="566867" y="20699"/>
                  </a:lnTo>
                  <a:lnTo>
                    <a:pt x="569407" y="21153"/>
                  </a:lnTo>
                  <a:lnTo>
                    <a:pt x="571948" y="21532"/>
                  </a:lnTo>
                  <a:lnTo>
                    <a:pt x="574488" y="21910"/>
                  </a:lnTo>
                  <a:lnTo>
                    <a:pt x="577028" y="22220"/>
                  </a:lnTo>
                  <a:lnTo>
                    <a:pt x="602428" y="23512"/>
                  </a:lnTo>
                  <a:lnTo>
                    <a:pt x="604967" y="23534"/>
                  </a:lnTo>
                  <a:lnTo>
                    <a:pt x="607507" y="23527"/>
                  </a:lnTo>
                  <a:lnTo>
                    <a:pt x="610048" y="23519"/>
                  </a:lnTo>
                  <a:lnTo>
                    <a:pt x="612588" y="23512"/>
                  </a:lnTo>
                  <a:lnTo>
                    <a:pt x="615128" y="23488"/>
                  </a:lnTo>
                  <a:lnTo>
                    <a:pt x="617667" y="23467"/>
                  </a:lnTo>
                  <a:lnTo>
                    <a:pt x="620207" y="23446"/>
                  </a:lnTo>
                  <a:lnTo>
                    <a:pt x="622748" y="23417"/>
                  </a:lnTo>
                  <a:lnTo>
                    <a:pt x="625288" y="23393"/>
                  </a:lnTo>
                  <a:lnTo>
                    <a:pt x="627828" y="23369"/>
                  </a:lnTo>
                  <a:lnTo>
                    <a:pt x="630367" y="23127"/>
                  </a:lnTo>
                  <a:lnTo>
                    <a:pt x="632907" y="23321"/>
                  </a:lnTo>
                  <a:lnTo>
                    <a:pt x="635448" y="23516"/>
                  </a:lnTo>
                  <a:lnTo>
                    <a:pt x="637988" y="24072"/>
                  </a:lnTo>
                  <a:lnTo>
                    <a:pt x="640528" y="24558"/>
                  </a:lnTo>
                  <a:lnTo>
                    <a:pt x="643067" y="25045"/>
                  </a:lnTo>
                  <a:lnTo>
                    <a:pt x="645607" y="25690"/>
                  </a:lnTo>
                  <a:lnTo>
                    <a:pt x="648148" y="26239"/>
                  </a:lnTo>
                  <a:lnTo>
                    <a:pt x="650688" y="26789"/>
                  </a:lnTo>
                  <a:lnTo>
                    <a:pt x="653228" y="27369"/>
                  </a:lnTo>
                  <a:lnTo>
                    <a:pt x="655767" y="27856"/>
                  </a:lnTo>
                  <a:lnTo>
                    <a:pt x="671007" y="30101"/>
                  </a:lnTo>
                  <a:lnTo>
                    <a:pt x="673548" y="30355"/>
                  </a:lnTo>
                  <a:lnTo>
                    <a:pt x="676088" y="30538"/>
                  </a:lnTo>
                  <a:lnTo>
                    <a:pt x="678628" y="30688"/>
                  </a:lnTo>
                  <a:lnTo>
                    <a:pt x="681167" y="30839"/>
                  </a:lnTo>
                  <a:lnTo>
                    <a:pt x="683707" y="30929"/>
                  </a:lnTo>
                  <a:lnTo>
                    <a:pt x="686248" y="31002"/>
                  </a:lnTo>
                  <a:lnTo>
                    <a:pt x="688788" y="31075"/>
                  </a:lnTo>
                  <a:lnTo>
                    <a:pt x="691328" y="31104"/>
                  </a:lnTo>
                  <a:lnTo>
                    <a:pt x="693867" y="31126"/>
                  </a:lnTo>
                  <a:lnTo>
                    <a:pt x="696407" y="31148"/>
                  </a:lnTo>
                  <a:lnTo>
                    <a:pt x="698948" y="31142"/>
                  </a:lnTo>
                  <a:lnTo>
                    <a:pt x="701488" y="31134"/>
                  </a:lnTo>
                  <a:lnTo>
                    <a:pt x="704028" y="31127"/>
                  </a:lnTo>
                  <a:lnTo>
                    <a:pt x="706567" y="31103"/>
                  </a:lnTo>
                  <a:lnTo>
                    <a:pt x="709107" y="31083"/>
                  </a:lnTo>
                  <a:lnTo>
                    <a:pt x="711648" y="31062"/>
                  </a:lnTo>
                  <a:lnTo>
                    <a:pt x="714188" y="31034"/>
                  </a:lnTo>
                  <a:lnTo>
                    <a:pt x="716728" y="31010"/>
                  </a:lnTo>
                  <a:lnTo>
                    <a:pt x="719267" y="30987"/>
                  </a:lnTo>
                  <a:lnTo>
                    <a:pt x="721807" y="30961"/>
                  </a:lnTo>
                  <a:lnTo>
                    <a:pt x="724348" y="30940"/>
                  </a:lnTo>
                  <a:lnTo>
                    <a:pt x="726888" y="30918"/>
                  </a:lnTo>
                  <a:lnTo>
                    <a:pt x="729428" y="30899"/>
                  </a:lnTo>
                  <a:lnTo>
                    <a:pt x="731967" y="30882"/>
                  </a:lnTo>
                  <a:lnTo>
                    <a:pt x="734507" y="30866"/>
                  </a:lnTo>
                  <a:lnTo>
                    <a:pt x="737048" y="30852"/>
                  </a:lnTo>
                  <a:lnTo>
                    <a:pt x="739588" y="30841"/>
                  </a:lnTo>
                  <a:lnTo>
                    <a:pt x="742128" y="30829"/>
                  </a:lnTo>
                  <a:lnTo>
                    <a:pt x="744667" y="30605"/>
                  </a:lnTo>
                  <a:lnTo>
                    <a:pt x="747207" y="30815"/>
                  </a:lnTo>
                  <a:lnTo>
                    <a:pt x="749748" y="31024"/>
                  </a:lnTo>
                  <a:lnTo>
                    <a:pt x="752288" y="31596"/>
                  </a:lnTo>
                  <a:lnTo>
                    <a:pt x="754828" y="32096"/>
                  </a:lnTo>
                  <a:lnTo>
                    <a:pt x="757367" y="32595"/>
                  </a:lnTo>
                  <a:lnTo>
                    <a:pt x="759907" y="33253"/>
                  </a:lnTo>
                  <a:lnTo>
                    <a:pt x="762448" y="33813"/>
                  </a:lnTo>
                  <a:lnTo>
                    <a:pt x="764988" y="34373"/>
                  </a:lnTo>
                  <a:lnTo>
                    <a:pt x="777688" y="36783"/>
                  </a:lnTo>
                  <a:lnTo>
                    <a:pt x="780228" y="37161"/>
                  </a:lnTo>
                  <a:lnTo>
                    <a:pt x="782767" y="37470"/>
                  </a:lnTo>
                  <a:lnTo>
                    <a:pt x="785307" y="37726"/>
                  </a:lnTo>
                  <a:lnTo>
                    <a:pt x="787848" y="37982"/>
                  </a:lnTo>
                  <a:lnTo>
                    <a:pt x="790388" y="38166"/>
                  </a:lnTo>
                  <a:lnTo>
                    <a:pt x="792928" y="38317"/>
                  </a:lnTo>
                  <a:lnTo>
                    <a:pt x="795467" y="38468"/>
                  </a:lnTo>
                  <a:lnTo>
                    <a:pt x="797792" y="38558"/>
                  </a:lnTo>
                  <a:lnTo>
                    <a:pt x="800548" y="38631"/>
                  </a:lnTo>
                  <a:lnTo>
                    <a:pt x="803303" y="38704"/>
                  </a:lnTo>
                  <a:lnTo>
                    <a:pt x="806420" y="38732"/>
                  </a:lnTo>
                  <a:lnTo>
                    <a:pt x="809462" y="38754"/>
                  </a:lnTo>
                  <a:lnTo>
                    <a:pt x="812506" y="38775"/>
                  </a:lnTo>
                  <a:lnTo>
                    <a:pt x="815705" y="38768"/>
                  </a:lnTo>
                  <a:lnTo>
                    <a:pt x="818805" y="38760"/>
                  </a:lnTo>
                  <a:lnTo>
                    <a:pt x="821907" y="38752"/>
                  </a:lnTo>
                  <a:lnTo>
                    <a:pt x="825034" y="38728"/>
                  </a:lnTo>
                  <a:lnTo>
                    <a:pt x="828069" y="38706"/>
                  </a:lnTo>
                  <a:lnTo>
                    <a:pt x="831104" y="38685"/>
                  </a:lnTo>
                  <a:lnTo>
                    <a:pt x="834097" y="38657"/>
                  </a:lnTo>
                  <a:lnTo>
                    <a:pt x="837014" y="38632"/>
                  </a:lnTo>
                  <a:lnTo>
                    <a:pt x="839932" y="38608"/>
                  </a:lnTo>
                  <a:lnTo>
                    <a:pt x="842780" y="38366"/>
                  </a:lnTo>
                  <a:lnTo>
                    <a:pt x="845574" y="38561"/>
                  </a:lnTo>
                  <a:lnTo>
                    <a:pt x="848369" y="38755"/>
                  </a:lnTo>
                  <a:lnTo>
                    <a:pt x="851093" y="39311"/>
                  </a:lnTo>
                  <a:lnTo>
                    <a:pt x="853782" y="39798"/>
                  </a:lnTo>
                  <a:lnTo>
                    <a:pt x="856472" y="40284"/>
                  </a:lnTo>
                  <a:lnTo>
                    <a:pt x="859102" y="40929"/>
                  </a:lnTo>
                  <a:lnTo>
                    <a:pt x="861714" y="41479"/>
                  </a:lnTo>
                  <a:lnTo>
                    <a:pt x="864326" y="42028"/>
                  </a:lnTo>
                  <a:lnTo>
                    <a:pt x="866894" y="42608"/>
                  </a:lnTo>
                  <a:lnTo>
                    <a:pt x="869455" y="43096"/>
                  </a:lnTo>
                  <a:lnTo>
                    <a:pt x="872016" y="43584"/>
                  </a:lnTo>
                  <a:lnTo>
                    <a:pt x="874548" y="44032"/>
                  </a:lnTo>
                  <a:lnTo>
                    <a:pt x="877079" y="44406"/>
                  </a:lnTo>
                  <a:lnTo>
                    <a:pt x="879611" y="44781"/>
                  </a:lnTo>
                  <a:lnTo>
                    <a:pt x="882127" y="45087"/>
                  </a:lnTo>
                  <a:lnTo>
                    <a:pt x="884645" y="45341"/>
                  </a:lnTo>
                  <a:lnTo>
                    <a:pt x="887164" y="45594"/>
                  </a:lnTo>
                  <a:lnTo>
                    <a:pt x="889675" y="45778"/>
                  </a:lnTo>
                  <a:lnTo>
                    <a:pt x="892192" y="45928"/>
                  </a:lnTo>
                  <a:lnTo>
                    <a:pt x="894707" y="46078"/>
                  </a:lnTo>
                  <a:lnTo>
                    <a:pt x="907301" y="46366"/>
                  </a:lnTo>
                  <a:lnTo>
                    <a:pt x="909825" y="46388"/>
                  </a:lnTo>
                  <a:lnTo>
                    <a:pt x="912351" y="46381"/>
                  </a:lnTo>
                  <a:lnTo>
                    <a:pt x="914879" y="46374"/>
                  </a:lnTo>
                  <a:lnTo>
                    <a:pt x="917408" y="46367"/>
                  </a:lnTo>
                  <a:lnTo>
                    <a:pt x="919940" y="46343"/>
                  </a:lnTo>
                  <a:lnTo>
                    <a:pt x="922473" y="46323"/>
                  </a:lnTo>
                  <a:lnTo>
                    <a:pt x="925007" y="46302"/>
                  </a:lnTo>
                  <a:lnTo>
                    <a:pt x="927542" y="46274"/>
                  </a:lnTo>
                  <a:lnTo>
                    <a:pt x="930079" y="46250"/>
                  </a:lnTo>
                  <a:lnTo>
                    <a:pt x="932615" y="46226"/>
                  </a:lnTo>
                  <a:lnTo>
                    <a:pt x="935155" y="46201"/>
                  </a:lnTo>
                  <a:lnTo>
                    <a:pt x="937693" y="46180"/>
                  </a:lnTo>
                  <a:lnTo>
                    <a:pt x="940233" y="46158"/>
                  </a:lnTo>
                  <a:lnTo>
                    <a:pt x="942773" y="46138"/>
                  </a:lnTo>
                  <a:lnTo>
                    <a:pt x="945313" y="46122"/>
                  </a:lnTo>
                  <a:lnTo>
                    <a:pt x="947853" y="46105"/>
                  </a:lnTo>
                  <a:lnTo>
                    <a:pt x="950394" y="46092"/>
                  </a:lnTo>
                  <a:lnTo>
                    <a:pt x="952935" y="46080"/>
                  </a:lnTo>
                  <a:lnTo>
                    <a:pt x="955476" y="46069"/>
                  </a:lnTo>
                  <a:lnTo>
                    <a:pt x="958018" y="46061"/>
                  </a:lnTo>
                  <a:lnTo>
                    <a:pt x="960559" y="46054"/>
                  </a:lnTo>
                  <a:lnTo>
                    <a:pt x="963100" y="46048"/>
                  </a:lnTo>
                  <a:lnTo>
                    <a:pt x="978345" y="46033"/>
                  </a:lnTo>
                  <a:lnTo>
                    <a:pt x="980885" y="46033"/>
                  </a:lnTo>
                  <a:lnTo>
                    <a:pt x="983426" y="46034"/>
                  </a:lnTo>
                  <a:lnTo>
                    <a:pt x="985966" y="46034"/>
                  </a:lnTo>
                  <a:lnTo>
                    <a:pt x="988507" y="46035"/>
                  </a:lnTo>
                  <a:lnTo>
                    <a:pt x="991048" y="46036"/>
                  </a:lnTo>
                  <a:lnTo>
                    <a:pt x="993588" y="46037"/>
                  </a:lnTo>
                  <a:lnTo>
                    <a:pt x="996128" y="46038"/>
                  </a:lnTo>
                  <a:lnTo>
                    <a:pt x="998668" y="46039"/>
                  </a:lnTo>
                  <a:lnTo>
                    <a:pt x="1001208" y="46040"/>
                  </a:lnTo>
                  <a:lnTo>
                    <a:pt x="1003748" y="46041"/>
                  </a:lnTo>
                  <a:lnTo>
                    <a:pt x="1006288" y="46042"/>
                  </a:lnTo>
                  <a:lnTo>
                    <a:pt x="1029148" y="46048"/>
                  </a:lnTo>
                  <a:lnTo>
                    <a:pt x="1031688" y="46048"/>
                  </a:lnTo>
                  <a:lnTo>
                    <a:pt x="1034228" y="46048"/>
                  </a:lnTo>
                  <a:lnTo>
                    <a:pt x="1036768" y="46048"/>
                  </a:lnTo>
                  <a:lnTo>
                    <a:pt x="1039307" y="46048"/>
                  </a:lnTo>
                  <a:lnTo>
                    <a:pt x="1041848" y="46048"/>
                  </a:lnTo>
                  <a:lnTo>
                    <a:pt x="1044388" y="46049"/>
                  </a:lnTo>
                  <a:lnTo>
                    <a:pt x="1046928" y="46049"/>
                  </a:lnTo>
                  <a:lnTo>
                    <a:pt x="1049468" y="46049"/>
                  </a:lnTo>
                  <a:lnTo>
                    <a:pt x="1052007" y="46049"/>
                  </a:lnTo>
                  <a:lnTo>
                    <a:pt x="1054548" y="46049"/>
                  </a:lnTo>
                  <a:lnTo>
                    <a:pt x="1057088" y="46049"/>
                  </a:lnTo>
                  <a:lnTo>
                    <a:pt x="1059628" y="46048"/>
                  </a:lnTo>
                  <a:lnTo>
                    <a:pt x="1062167" y="46048"/>
                  </a:lnTo>
                  <a:lnTo>
                    <a:pt x="1064707" y="46048"/>
                  </a:lnTo>
                  <a:lnTo>
                    <a:pt x="1067248" y="46048"/>
                  </a:lnTo>
                  <a:lnTo>
                    <a:pt x="1069788" y="46048"/>
                  </a:lnTo>
                  <a:lnTo>
                    <a:pt x="1072328" y="46048"/>
                  </a:lnTo>
                  <a:lnTo>
                    <a:pt x="1074867" y="46048"/>
                  </a:lnTo>
                  <a:lnTo>
                    <a:pt x="1077407" y="46048"/>
                  </a:lnTo>
                  <a:lnTo>
                    <a:pt x="1079948" y="46048"/>
                  </a:lnTo>
                  <a:lnTo>
                    <a:pt x="1082488" y="46048"/>
                  </a:lnTo>
                  <a:lnTo>
                    <a:pt x="1085028" y="46048"/>
                  </a:lnTo>
                  <a:lnTo>
                    <a:pt x="1087567" y="46048"/>
                  </a:lnTo>
                  <a:lnTo>
                    <a:pt x="1090107" y="46048"/>
                  </a:lnTo>
                  <a:lnTo>
                    <a:pt x="1092648" y="46048"/>
                  </a:lnTo>
                  <a:lnTo>
                    <a:pt x="1095188" y="46048"/>
                  </a:lnTo>
                  <a:lnTo>
                    <a:pt x="1097728" y="46048"/>
                  </a:lnTo>
                  <a:lnTo>
                    <a:pt x="1100267" y="46048"/>
                  </a:lnTo>
                  <a:lnTo>
                    <a:pt x="1102807" y="46048"/>
                  </a:lnTo>
                  <a:lnTo>
                    <a:pt x="1105348" y="46048"/>
                  </a:lnTo>
                  <a:lnTo>
                    <a:pt x="1107888" y="46048"/>
                  </a:lnTo>
                  <a:lnTo>
                    <a:pt x="1110428" y="46048"/>
                  </a:lnTo>
                  <a:lnTo>
                    <a:pt x="1112967" y="46048"/>
                  </a:lnTo>
                  <a:lnTo>
                    <a:pt x="1128207" y="46048"/>
                  </a:lnTo>
                  <a:lnTo>
                    <a:pt x="1130748" y="46048"/>
                  </a:lnTo>
                  <a:lnTo>
                    <a:pt x="1316358" y="46048"/>
                  </a:lnTo>
                  <a:lnTo>
                    <a:pt x="1317412" y="46048"/>
                  </a:lnTo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996169" y="6076214"/>
            <a:ext cx="826135" cy="17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4"/>
              </a:rPr>
              <a:t>Rutuja-28285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572" y="1644650"/>
            <a:ext cx="610171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80"/>
              <a:t>Conclusion</a:t>
            </a:r>
            <a:r>
              <a:rPr dirty="0" spc="-195"/>
              <a:t> </a:t>
            </a:r>
            <a:r>
              <a:rPr dirty="0" spc="114"/>
              <a:t>&amp;</a:t>
            </a:r>
            <a:r>
              <a:rPr dirty="0" spc="-195"/>
              <a:t> </a:t>
            </a:r>
            <a:r>
              <a:rPr dirty="0" spc="70"/>
              <a:t>Future</a:t>
            </a:r>
            <a:r>
              <a:rPr dirty="0" spc="-190"/>
              <a:t> </a:t>
            </a:r>
            <a:r>
              <a:rPr dirty="0" spc="45"/>
              <a:t>Directions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28700" y="2676524"/>
            <a:ext cx="171450" cy="1123950"/>
            <a:chOff x="1028700" y="2676524"/>
            <a:chExt cx="171450" cy="11239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676524"/>
              <a:ext cx="171450" cy="17145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66800" y="3076574"/>
              <a:ext cx="57150" cy="724535"/>
            </a:xfrm>
            <a:custGeom>
              <a:avLst/>
              <a:gdLst/>
              <a:ahLst/>
              <a:cxnLst/>
              <a:rect l="l" t="t" r="r" b="b"/>
              <a:pathLst>
                <a:path w="57150" h="724535">
                  <a:moveTo>
                    <a:pt x="57150" y="691553"/>
                  </a:moveTo>
                  <a:lnTo>
                    <a:pt x="32359" y="666762"/>
                  </a:lnTo>
                  <a:lnTo>
                    <a:pt x="24777" y="666762"/>
                  </a:lnTo>
                  <a:lnTo>
                    <a:pt x="0" y="691553"/>
                  </a:lnTo>
                  <a:lnTo>
                    <a:pt x="0" y="699122"/>
                  </a:lnTo>
                  <a:lnTo>
                    <a:pt x="24777" y="723912"/>
                  </a:lnTo>
                  <a:lnTo>
                    <a:pt x="32359" y="723912"/>
                  </a:lnTo>
                  <a:lnTo>
                    <a:pt x="57150" y="699122"/>
                  </a:lnTo>
                  <a:lnTo>
                    <a:pt x="57150" y="695337"/>
                  </a:lnTo>
                  <a:lnTo>
                    <a:pt x="57150" y="691553"/>
                  </a:lnTo>
                  <a:close/>
                </a:path>
                <a:path w="57150" h="724535">
                  <a:moveTo>
                    <a:pt x="57150" y="358178"/>
                  </a:moveTo>
                  <a:lnTo>
                    <a:pt x="32359" y="333387"/>
                  </a:lnTo>
                  <a:lnTo>
                    <a:pt x="24777" y="333387"/>
                  </a:lnTo>
                  <a:lnTo>
                    <a:pt x="0" y="358178"/>
                  </a:lnTo>
                  <a:lnTo>
                    <a:pt x="0" y="365747"/>
                  </a:lnTo>
                  <a:lnTo>
                    <a:pt x="24777" y="390537"/>
                  </a:lnTo>
                  <a:lnTo>
                    <a:pt x="32359" y="390537"/>
                  </a:lnTo>
                  <a:lnTo>
                    <a:pt x="57150" y="365747"/>
                  </a:lnTo>
                  <a:lnTo>
                    <a:pt x="57150" y="361962"/>
                  </a:lnTo>
                  <a:lnTo>
                    <a:pt x="57150" y="358178"/>
                  </a:lnTo>
                  <a:close/>
                </a:path>
                <a:path w="57150" h="724535">
                  <a:moveTo>
                    <a:pt x="57150" y="24790"/>
                  </a:moveTo>
                  <a:lnTo>
                    <a:pt x="32359" y="0"/>
                  </a:lnTo>
                  <a:lnTo>
                    <a:pt x="24777" y="0"/>
                  </a:lnTo>
                  <a:lnTo>
                    <a:pt x="0" y="24790"/>
                  </a:lnTo>
                  <a:lnTo>
                    <a:pt x="0" y="32359"/>
                  </a:lnTo>
                  <a:lnTo>
                    <a:pt x="24777" y="57162"/>
                  </a:lnTo>
                  <a:lnTo>
                    <a:pt x="32359" y="57162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293710" y="2625725"/>
            <a:ext cx="3261995" cy="1240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Project</a:t>
            </a:r>
            <a:r>
              <a:rPr dirty="0" sz="13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E5E0DF"/>
                </a:solidFill>
                <a:latin typeface="Trebuchet MS"/>
                <a:cs typeface="Trebuchet MS"/>
              </a:rPr>
              <a:t>Success</a:t>
            </a:r>
            <a:endParaRPr sz="1350">
              <a:latin typeface="Trebuchet MS"/>
              <a:cs typeface="Trebuchet MS"/>
            </a:endParaRPr>
          </a:p>
          <a:p>
            <a:pPr marL="12700" marR="5080">
              <a:lnSpc>
                <a:spcPct val="162000"/>
              </a:lnSpc>
              <a:spcBef>
                <a:spcPts val="75"/>
              </a:spcBef>
            </a:pP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Real-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world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backend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simulation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Comprehensive</a:t>
            </a:r>
            <a:r>
              <a:rPr dirty="0" sz="13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supply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chain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management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Modular</a:t>
            </a:r>
            <a:r>
              <a:rPr dirty="0" sz="1350" spc="-1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1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scalable</a:t>
            </a:r>
            <a:r>
              <a:rPr dirty="0" sz="1350" spc="-1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design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4075" y="2676524"/>
            <a:ext cx="171450" cy="171450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5972175" y="30765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972175" y="34099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972175" y="37433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972175" y="40767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195072" y="2625725"/>
            <a:ext cx="2239645" cy="1574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Future</a:t>
            </a:r>
            <a:r>
              <a:rPr dirty="0" sz="1350" spc="-7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Enhancements</a:t>
            </a:r>
            <a:endParaRPr sz="1350">
              <a:latin typeface="Trebuchet MS"/>
              <a:cs typeface="Trebuchet MS"/>
            </a:endParaRPr>
          </a:p>
          <a:p>
            <a:pPr marL="12700" marR="5080">
              <a:lnSpc>
                <a:spcPct val="162000"/>
              </a:lnSpc>
              <a:spcBef>
                <a:spcPts val="75"/>
              </a:spcBef>
            </a:pP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Login/Authentication</a:t>
            </a:r>
            <a:r>
              <a:rPr dirty="0" sz="1350" spc="-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system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GUI</a:t>
            </a:r>
            <a:r>
              <a:rPr dirty="0" sz="1350" spc="-9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or</a:t>
            </a:r>
            <a:r>
              <a:rPr dirty="0" sz="1350" spc="-8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Web</a:t>
            </a:r>
            <a:r>
              <a:rPr dirty="0" sz="1350" spc="-9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Front-End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Payment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gateway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integration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Automated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report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generation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19568" y="4492625"/>
            <a:ext cx="774509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FarmConnect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lays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strong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foundation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for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digitizing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agriculture, 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with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clear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pathways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for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future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growth.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580244" y="5926073"/>
            <a:ext cx="1754505" cy="419100"/>
            <a:chOff x="9580244" y="5926073"/>
            <a:chExt cx="1754505" cy="419100"/>
          </a:xfrm>
        </p:grpSpPr>
        <p:pic>
          <p:nvPicPr>
            <p:cNvPr id="15" name="object 15" descr="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  <p:sp>
          <p:nvSpPr>
            <p:cNvPr id="16" name="object 16" descr="">
              <a:hlinkClick r:id="rId4"/>
            </p:cNvPr>
            <p:cNvSpPr/>
            <p:nvPr/>
          </p:nvSpPr>
          <p:spPr>
            <a:xfrm>
              <a:off x="9829799" y="6131860"/>
              <a:ext cx="1348105" cy="36195"/>
            </a:xfrm>
            <a:custGeom>
              <a:avLst/>
              <a:gdLst/>
              <a:ahLst/>
              <a:cxnLst/>
              <a:rect l="l" t="t" r="r" b="b"/>
              <a:pathLst>
                <a:path w="1348104" h="36195">
                  <a:moveTo>
                    <a:pt x="0" y="13669"/>
                  </a:moveTo>
                  <a:lnTo>
                    <a:pt x="216" y="13723"/>
                  </a:lnTo>
                  <a:lnTo>
                    <a:pt x="576" y="13867"/>
                  </a:lnTo>
                  <a:lnTo>
                    <a:pt x="1295" y="13993"/>
                  </a:lnTo>
                  <a:lnTo>
                    <a:pt x="14962" y="15166"/>
                  </a:lnTo>
                  <a:lnTo>
                    <a:pt x="17115" y="15260"/>
                  </a:lnTo>
                  <a:lnTo>
                    <a:pt x="19482" y="15337"/>
                  </a:lnTo>
                  <a:lnTo>
                    <a:pt x="21889" y="15401"/>
                  </a:lnTo>
                  <a:lnTo>
                    <a:pt x="24296" y="15464"/>
                  </a:lnTo>
                  <a:lnTo>
                    <a:pt x="37230" y="15626"/>
                  </a:lnTo>
                  <a:lnTo>
                    <a:pt x="39859" y="15644"/>
                  </a:lnTo>
                  <a:lnTo>
                    <a:pt x="42527" y="15651"/>
                  </a:lnTo>
                  <a:lnTo>
                    <a:pt x="45177" y="15656"/>
                  </a:lnTo>
                  <a:lnTo>
                    <a:pt x="47827" y="15661"/>
                  </a:lnTo>
                  <a:lnTo>
                    <a:pt x="50488" y="15659"/>
                  </a:lnTo>
                  <a:lnTo>
                    <a:pt x="53130" y="15657"/>
                  </a:lnTo>
                  <a:lnTo>
                    <a:pt x="55771" y="15655"/>
                  </a:lnTo>
                  <a:lnTo>
                    <a:pt x="58407" y="15649"/>
                  </a:lnTo>
                  <a:lnTo>
                    <a:pt x="61028" y="15643"/>
                  </a:lnTo>
                  <a:lnTo>
                    <a:pt x="63648" y="15638"/>
                  </a:lnTo>
                  <a:lnTo>
                    <a:pt x="66255" y="15631"/>
                  </a:lnTo>
                  <a:lnTo>
                    <a:pt x="68851" y="15625"/>
                  </a:lnTo>
                  <a:lnTo>
                    <a:pt x="71447" y="15619"/>
                  </a:lnTo>
                  <a:lnTo>
                    <a:pt x="74029" y="15612"/>
                  </a:lnTo>
                  <a:lnTo>
                    <a:pt x="76603" y="15607"/>
                  </a:lnTo>
                  <a:lnTo>
                    <a:pt x="79177" y="15601"/>
                  </a:lnTo>
                  <a:lnTo>
                    <a:pt x="81739" y="15596"/>
                  </a:lnTo>
                  <a:lnTo>
                    <a:pt x="84297" y="15592"/>
                  </a:lnTo>
                  <a:lnTo>
                    <a:pt x="86854" y="15588"/>
                  </a:lnTo>
                  <a:lnTo>
                    <a:pt x="89403" y="15585"/>
                  </a:lnTo>
                  <a:lnTo>
                    <a:pt x="91949" y="15582"/>
                  </a:lnTo>
                  <a:lnTo>
                    <a:pt x="94495" y="15579"/>
                  </a:lnTo>
                  <a:lnTo>
                    <a:pt x="107186" y="15572"/>
                  </a:lnTo>
                  <a:lnTo>
                    <a:pt x="109722" y="15571"/>
                  </a:lnTo>
                  <a:lnTo>
                    <a:pt x="112256" y="15571"/>
                  </a:lnTo>
                  <a:lnTo>
                    <a:pt x="114792" y="15570"/>
                  </a:lnTo>
                  <a:lnTo>
                    <a:pt x="117327" y="15570"/>
                  </a:lnTo>
                  <a:lnTo>
                    <a:pt x="119862" y="15570"/>
                  </a:lnTo>
                  <a:lnTo>
                    <a:pt x="122397" y="15570"/>
                  </a:lnTo>
                  <a:lnTo>
                    <a:pt x="124933" y="15570"/>
                  </a:lnTo>
                  <a:lnTo>
                    <a:pt x="127468" y="15571"/>
                  </a:lnTo>
                  <a:lnTo>
                    <a:pt x="130005" y="15571"/>
                  </a:lnTo>
                  <a:lnTo>
                    <a:pt x="132542" y="15571"/>
                  </a:lnTo>
                  <a:lnTo>
                    <a:pt x="135079" y="15571"/>
                  </a:lnTo>
                  <a:lnTo>
                    <a:pt x="137616" y="15572"/>
                  </a:lnTo>
                  <a:lnTo>
                    <a:pt x="140154" y="15572"/>
                  </a:lnTo>
                  <a:lnTo>
                    <a:pt x="142692" y="15572"/>
                  </a:lnTo>
                  <a:lnTo>
                    <a:pt x="145230" y="15572"/>
                  </a:lnTo>
                  <a:lnTo>
                    <a:pt x="147769" y="15573"/>
                  </a:lnTo>
                  <a:lnTo>
                    <a:pt x="150307" y="15573"/>
                  </a:lnTo>
                  <a:lnTo>
                    <a:pt x="152847" y="15573"/>
                  </a:lnTo>
                  <a:lnTo>
                    <a:pt x="155386" y="15573"/>
                  </a:lnTo>
                  <a:lnTo>
                    <a:pt x="168085" y="15574"/>
                  </a:lnTo>
                  <a:lnTo>
                    <a:pt x="170625" y="15574"/>
                  </a:lnTo>
                  <a:lnTo>
                    <a:pt x="173165" y="15574"/>
                  </a:lnTo>
                  <a:lnTo>
                    <a:pt x="175706" y="15574"/>
                  </a:lnTo>
                  <a:lnTo>
                    <a:pt x="178246" y="15574"/>
                  </a:lnTo>
                  <a:lnTo>
                    <a:pt x="180786" y="15574"/>
                  </a:lnTo>
                  <a:lnTo>
                    <a:pt x="183326" y="15574"/>
                  </a:lnTo>
                  <a:lnTo>
                    <a:pt x="185866" y="15574"/>
                  </a:lnTo>
                  <a:lnTo>
                    <a:pt x="188407" y="15574"/>
                  </a:lnTo>
                  <a:lnTo>
                    <a:pt x="190947" y="15574"/>
                  </a:lnTo>
                  <a:lnTo>
                    <a:pt x="193487" y="15574"/>
                  </a:lnTo>
                  <a:lnTo>
                    <a:pt x="196027" y="15574"/>
                  </a:lnTo>
                  <a:lnTo>
                    <a:pt x="198567" y="15574"/>
                  </a:lnTo>
                  <a:lnTo>
                    <a:pt x="201107" y="15574"/>
                  </a:lnTo>
                  <a:lnTo>
                    <a:pt x="203648" y="15790"/>
                  </a:lnTo>
                  <a:lnTo>
                    <a:pt x="206188" y="15574"/>
                  </a:lnTo>
                  <a:lnTo>
                    <a:pt x="208728" y="15358"/>
                  </a:lnTo>
                  <a:lnTo>
                    <a:pt x="211268" y="14782"/>
                  </a:lnTo>
                  <a:lnTo>
                    <a:pt x="213808" y="14279"/>
                  </a:lnTo>
                  <a:lnTo>
                    <a:pt x="216348" y="13776"/>
                  </a:lnTo>
                  <a:lnTo>
                    <a:pt x="218888" y="13117"/>
                  </a:lnTo>
                  <a:lnTo>
                    <a:pt x="221428" y="12556"/>
                  </a:lnTo>
                  <a:lnTo>
                    <a:pt x="223968" y="11995"/>
                  </a:lnTo>
                  <a:lnTo>
                    <a:pt x="226508" y="11407"/>
                  </a:lnTo>
                  <a:lnTo>
                    <a:pt x="229048" y="10912"/>
                  </a:lnTo>
                  <a:lnTo>
                    <a:pt x="231588" y="10417"/>
                  </a:lnTo>
                  <a:lnTo>
                    <a:pt x="234128" y="9965"/>
                  </a:lnTo>
                  <a:lnTo>
                    <a:pt x="236668" y="9587"/>
                  </a:lnTo>
                  <a:lnTo>
                    <a:pt x="239208" y="9210"/>
                  </a:lnTo>
                  <a:lnTo>
                    <a:pt x="241748" y="8902"/>
                  </a:lnTo>
                  <a:lnTo>
                    <a:pt x="244288" y="8647"/>
                  </a:lnTo>
                  <a:lnTo>
                    <a:pt x="246828" y="8393"/>
                  </a:lnTo>
                  <a:lnTo>
                    <a:pt x="249368" y="8209"/>
                  </a:lnTo>
                  <a:lnTo>
                    <a:pt x="251908" y="8059"/>
                  </a:lnTo>
                  <a:lnTo>
                    <a:pt x="254448" y="7909"/>
                  </a:lnTo>
                  <a:lnTo>
                    <a:pt x="267148" y="7627"/>
                  </a:lnTo>
                  <a:lnTo>
                    <a:pt x="269688" y="7606"/>
                  </a:lnTo>
                  <a:lnTo>
                    <a:pt x="272228" y="7614"/>
                  </a:lnTo>
                  <a:lnTo>
                    <a:pt x="274768" y="7622"/>
                  </a:lnTo>
                  <a:lnTo>
                    <a:pt x="277308" y="7630"/>
                  </a:lnTo>
                  <a:lnTo>
                    <a:pt x="279848" y="7871"/>
                  </a:lnTo>
                  <a:lnTo>
                    <a:pt x="282388" y="7676"/>
                  </a:lnTo>
                  <a:lnTo>
                    <a:pt x="284928" y="7482"/>
                  </a:lnTo>
                  <a:lnTo>
                    <a:pt x="287468" y="6934"/>
                  </a:lnTo>
                  <a:lnTo>
                    <a:pt x="290008" y="6455"/>
                  </a:lnTo>
                  <a:lnTo>
                    <a:pt x="292548" y="5976"/>
                  </a:lnTo>
                  <a:lnTo>
                    <a:pt x="295088" y="5343"/>
                  </a:lnTo>
                  <a:lnTo>
                    <a:pt x="297628" y="4804"/>
                  </a:lnTo>
                  <a:lnTo>
                    <a:pt x="300168" y="4264"/>
                  </a:lnTo>
                  <a:lnTo>
                    <a:pt x="302708" y="3696"/>
                  </a:lnTo>
                  <a:lnTo>
                    <a:pt x="305248" y="3218"/>
                  </a:lnTo>
                  <a:lnTo>
                    <a:pt x="307788" y="2740"/>
                  </a:lnTo>
                  <a:lnTo>
                    <a:pt x="310112" y="2301"/>
                  </a:lnTo>
                  <a:lnTo>
                    <a:pt x="312868" y="1935"/>
                  </a:lnTo>
                  <a:lnTo>
                    <a:pt x="352353" y="21"/>
                  </a:lnTo>
                  <a:lnTo>
                    <a:pt x="356048" y="0"/>
                  </a:lnTo>
                  <a:lnTo>
                    <a:pt x="360060" y="6"/>
                  </a:lnTo>
                  <a:lnTo>
                    <a:pt x="363852" y="14"/>
                  </a:lnTo>
                  <a:lnTo>
                    <a:pt x="367644" y="21"/>
                  </a:lnTo>
                  <a:lnTo>
                    <a:pt x="371479" y="44"/>
                  </a:lnTo>
                  <a:lnTo>
                    <a:pt x="375108" y="65"/>
                  </a:lnTo>
                  <a:lnTo>
                    <a:pt x="378736" y="85"/>
                  </a:lnTo>
                  <a:lnTo>
                    <a:pt x="382261" y="112"/>
                  </a:lnTo>
                  <a:lnTo>
                    <a:pt x="385623" y="136"/>
                  </a:lnTo>
                  <a:lnTo>
                    <a:pt x="388985" y="159"/>
                  </a:lnTo>
                  <a:lnTo>
                    <a:pt x="392188" y="184"/>
                  </a:lnTo>
                  <a:lnTo>
                    <a:pt x="395277" y="205"/>
                  </a:lnTo>
                  <a:lnTo>
                    <a:pt x="398365" y="226"/>
                  </a:lnTo>
                  <a:lnTo>
                    <a:pt x="401294" y="245"/>
                  </a:lnTo>
                  <a:lnTo>
                    <a:pt x="404153" y="261"/>
                  </a:lnTo>
                  <a:lnTo>
                    <a:pt x="407012" y="278"/>
                  </a:lnTo>
                  <a:lnTo>
                    <a:pt x="429200" y="341"/>
                  </a:lnTo>
                  <a:lnTo>
                    <a:pt x="432221" y="345"/>
                  </a:lnTo>
                  <a:lnTo>
                    <a:pt x="435364" y="346"/>
                  </a:lnTo>
                  <a:lnTo>
                    <a:pt x="438415" y="347"/>
                  </a:lnTo>
                  <a:lnTo>
                    <a:pt x="441467" y="348"/>
                  </a:lnTo>
                  <a:lnTo>
                    <a:pt x="444531" y="348"/>
                  </a:lnTo>
                  <a:lnTo>
                    <a:pt x="447512" y="347"/>
                  </a:lnTo>
                  <a:lnTo>
                    <a:pt x="450492" y="347"/>
                  </a:lnTo>
                  <a:lnTo>
                    <a:pt x="453428" y="346"/>
                  </a:lnTo>
                  <a:lnTo>
                    <a:pt x="456298" y="345"/>
                  </a:lnTo>
                  <a:lnTo>
                    <a:pt x="459168" y="345"/>
                  </a:lnTo>
                  <a:lnTo>
                    <a:pt x="461972" y="343"/>
                  </a:lnTo>
                  <a:lnTo>
                    <a:pt x="464730" y="342"/>
                  </a:lnTo>
                  <a:lnTo>
                    <a:pt x="467489" y="341"/>
                  </a:lnTo>
                  <a:lnTo>
                    <a:pt x="470182" y="340"/>
                  </a:lnTo>
                  <a:lnTo>
                    <a:pt x="472848" y="339"/>
                  </a:lnTo>
                  <a:lnTo>
                    <a:pt x="475513" y="338"/>
                  </a:lnTo>
                  <a:lnTo>
                    <a:pt x="478125" y="338"/>
                  </a:lnTo>
                  <a:lnTo>
                    <a:pt x="480724" y="337"/>
                  </a:lnTo>
                  <a:lnTo>
                    <a:pt x="483321" y="336"/>
                  </a:lnTo>
                  <a:lnTo>
                    <a:pt x="496048" y="334"/>
                  </a:lnTo>
                  <a:lnTo>
                    <a:pt x="498578" y="334"/>
                  </a:lnTo>
                  <a:lnTo>
                    <a:pt x="501094" y="333"/>
                  </a:lnTo>
                  <a:lnTo>
                    <a:pt x="503614" y="333"/>
                  </a:lnTo>
                  <a:lnTo>
                    <a:pt x="506133" y="333"/>
                  </a:lnTo>
                  <a:lnTo>
                    <a:pt x="508648" y="333"/>
                  </a:lnTo>
                  <a:lnTo>
                    <a:pt x="511165" y="333"/>
                  </a:lnTo>
                  <a:lnTo>
                    <a:pt x="513683" y="333"/>
                  </a:lnTo>
                  <a:lnTo>
                    <a:pt x="516200" y="333"/>
                  </a:lnTo>
                  <a:lnTo>
                    <a:pt x="518721" y="333"/>
                  </a:lnTo>
                  <a:lnTo>
                    <a:pt x="521241" y="333"/>
                  </a:lnTo>
                  <a:lnTo>
                    <a:pt x="523764" y="333"/>
                  </a:lnTo>
                  <a:lnTo>
                    <a:pt x="526289" y="333"/>
                  </a:lnTo>
                  <a:lnTo>
                    <a:pt x="528815" y="333"/>
                  </a:lnTo>
                  <a:lnTo>
                    <a:pt x="531342" y="333"/>
                  </a:lnTo>
                  <a:lnTo>
                    <a:pt x="533873" y="333"/>
                  </a:lnTo>
                  <a:lnTo>
                    <a:pt x="536403" y="333"/>
                  </a:lnTo>
                  <a:lnTo>
                    <a:pt x="549079" y="333"/>
                  </a:lnTo>
                  <a:lnTo>
                    <a:pt x="551616" y="333"/>
                  </a:lnTo>
                  <a:lnTo>
                    <a:pt x="554156" y="333"/>
                  </a:lnTo>
                  <a:lnTo>
                    <a:pt x="556695" y="334"/>
                  </a:lnTo>
                  <a:lnTo>
                    <a:pt x="559234" y="334"/>
                  </a:lnTo>
                  <a:lnTo>
                    <a:pt x="561775" y="334"/>
                  </a:lnTo>
                  <a:lnTo>
                    <a:pt x="564315" y="334"/>
                  </a:lnTo>
                  <a:lnTo>
                    <a:pt x="566856" y="334"/>
                  </a:lnTo>
                  <a:lnTo>
                    <a:pt x="569397" y="334"/>
                  </a:lnTo>
                  <a:lnTo>
                    <a:pt x="571937" y="334"/>
                  </a:lnTo>
                  <a:lnTo>
                    <a:pt x="574478" y="334"/>
                  </a:lnTo>
                  <a:lnTo>
                    <a:pt x="577019" y="334"/>
                  </a:lnTo>
                  <a:lnTo>
                    <a:pt x="579560" y="334"/>
                  </a:lnTo>
                  <a:lnTo>
                    <a:pt x="582101" y="334"/>
                  </a:lnTo>
                  <a:lnTo>
                    <a:pt x="584642" y="334"/>
                  </a:lnTo>
                  <a:lnTo>
                    <a:pt x="587183" y="334"/>
                  </a:lnTo>
                  <a:lnTo>
                    <a:pt x="589724" y="334"/>
                  </a:lnTo>
                  <a:lnTo>
                    <a:pt x="592265" y="334"/>
                  </a:lnTo>
                  <a:lnTo>
                    <a:pt x="627829" y="334"/>
                  </a:lnTo>
                  <a:lnTo>
                    <a:pt x="630369" y="334"/>
                  </a:lnTo>
                  <a:lnTo>
                    <a:pt x="947868" y="334"/>
                  </a:lnTo>
                  <a:lnTo>
                    <a:pt x="950408" y="118"/>
                  </a:lnTo>
                  <a:lnTo>
                    <a:pt x="952948" y="334"/>
                  </a:lnTo>
                  <a:lnTo>
                    <a:pt x="955488" y="549"/>
                  </a:lnTo>
                  <a:lnTo>
                    <a:pt x="958028" y="1126"/>
                  </a:lnTo>
                  <a:lnTo>
                    <a:pt x="960568" y="1629"/>
                  </a:lnTo>
                  <a:lnTo>
                    <a:pt x="963108" y="2132"/>
                  </a:lnTo>
                  <a:lnTo>
                    <a:pt x="965648" y="2791"/>
                  </a:lnTo>
                  <a:lnTo>
                    <a:pt x="968188" y="3352"/>
                  </a:lnTo>
                  <a:lnTo>
                    <a:pt x="970728" y="3913"/>
                  </a:lnTo>
                  <a:lnTo>
                    <a:pt x="973268" y="4501"/>
                  </a:lnTo>
                  <a:lnTo>
                    <a:pt x="975808" y="4996"/>
                  </a:lnTo>
                  <a:lnTo>
                    <a:pt x="978348" y="5491"/>
                  </a:lnTo>
                  <a:lnTo>
                    <a:pt x="980888" y="5943"/>
                  </a:lnTo>
                  <a:lnTo>
                    <a:pt x="983428" y="6321"/>
                  </a:lnTo>
                  <a:lnTo>
                    <a:pt x="985968" y="6698"/>
                  </a:lnTo>
                  <a:lnTo>
                    <a:pt x="988508" y="7006"/>
                  </a:lnTo>
                  <a:lnTo>
                    <a:pt x="991048" y="7261"/>
                  </a:lnTo>
                  <a:lnTo>
                    <a:pt x="993588" y="7515"/>
                  </a:lnTo>
                  <a:lnTo>
                    <a:pt x="1013908" y="8281"/>
                  </a:lnTo>
                  <a:lnTo>
                    <a:pt x="1016448" y="8302"/>
                  </a:lnTo>
                  <a:lnTo>
                    <a:pt x="1018988" y="8294"/>
                  </a:lnTo>
                  <a:lnTo>
                    <a:pt x="1021528" y="8286"/>
                  </a:lnTo>
                  <a:lnTo>
                    <a:pt x="1024068" y="8278"/>
                  </a:lnTo>
                  <a:lnTo>
                    <a:pt x="1026608" y="8253"/>
                  </a:lnTo>
                  <a:lnTo>
                    <a:pt x="1029148" y="8232"/>
                  </a:lnTo>
                  <a:lnTo>
                    <a:pt x="1031688" y="8211"/>
                  </a:lnTo>
                  <a:lnTo>
                    <a:pt x="1034228" y="8182"/>
                  </a:lnTo>
                  <a:lnTo>
                    <a:pt x="1036768" y="8158"/>
                  </a:lnTo>
                  <a:lnTo>
                    <a:pt x="1039308" y="8133"/>
                  </a:lnTo>
                  <a:lnTo>
                    <a:pt x="1041848" y="8108"/>
                  </a:lnTo>
                  <a:lnTo>
                    <a:pt x="1044388" y="8086"/>
                  </a:lnTo>
                  <a:lnTo>
                    <a:pt x="1046928" y="8064"/>
                  </a:lnTo>
                  <a:lnTo>
                    <a:pt x="1049468" y="8044"/>
                  </a:lnTo>
                  <a:lnTo>
                    <a:pt x="1052008" y="8028"/>
                  </a:lnTo>
                  <a:lnTo>
                    <a:pt x="1054548" y="8011"/>
                  </a:lnTo>
                  <a:lnTo>
                    <a:pt x="1067248" y="7960"/>
                  </a:lnTo>
                  <a:lnTo>
                    <a:pt x="1069788" y="7953"/>
                  </a:lnTo>
                  <a:lnTo>
                    <a:pt x="1072328" y="7949"/>
                  </a:lnTo>
                  <a:lnTo>
                    <a:pt x="1074868" y="7946"/>
                  </a:lnTo>
                  <a:lnTo>
                    <a:pt x="1077408" y="7942"/>
                  </a:lnTo>
                  <a:lnTo>
                    <a:pt x="1079948" y="7941"/>
                  </a:lnTo>
                  <a:lnTo>
                    <a:pt x="1082488" y="7940"/>
                  </a:lnTo>
                  <a:lnTo>
                    <a:pt x="1085028" y="7939"/>
                  </a:lnTo>
                  <a:lnTo>
                    <a:pt x="1087568" y="7939"/>
                  </a:lnTo>
                  <a:lnTo>
                    <a:pt x="1090108" y="7940"/>
                  </a:lnTo>
                  <a:lnTo>
                    <a:pt x="1092648" y="7940"/>
                  </a:lnTo>
                  <a:lnTo>
                    <a:pt x="1095188" y="7941"/>
                  </a:lnTo>
                  <a:lnTo>
                    <a:pt x="1097728" y="7942"/>
                  </a:lnTo>
                  <a:lnTo>
                    <a:pt x="1100268" y="7943"/>
                  </a:lnTo>
                  <a:lnTo>
                    <a:pt x="1102808" y="7944"/>
                  </a:lnTo>
                  <a:lnTo>
                    <a:pt x="1105348" y="7945"/>
                  </a:lnTo>
                  <a:lnTo>
                    <a:pt x="1107888" y="7946"/>
                  </a:lnTo>
                  <a:lnTo>
                    <a:pt x="1128208" y="7953"/>
                  </a:lnTo>
                  <a:lnTo>
                    <a:pt x="1130748" y="7953"/>
                  </a:lnTo>
                  <a:lnTo>
                    <a:pt x="1133288" y="7953"/>
                  </a:lnTo>
                  <a:lnTo>
                    <a:pt x="1135828" y="7954"/>
                  </a:lnTo>
                  <a:lnTo>
                    <a:pt x="1138368" y="7954"/>
                  </a:lnTo>
                  <a:lnTo>
                    <a:pt x="1140908" y="7954"/>
                  </a:lnTo>
                  <a:lnTo>
                    <a:pt x="1143448" y="7954"/>
                  </a:lnTo>
                  <a:lnTo>
                    <a:pt x="1145988" y="7955"/>
                  </a:lnTo>
                  <a:lnTo>
                    <a:pt x="1148528" y="7955"/>
                  </a:lnTo>
                  <a:lnTo>
                    <a:pt x="1151068" y="7955"/>
                  </a:lnTo>
                  <a:lnTo>
                    <a:pt x="1153608" y="7955"/>
                  </a:lnTo>
                  <a:lnTo>
                    <a:pt x="1156148" y="7955"/>
                  </a:lnTo>
                  <a:lnTo>
                    <a:pt x="1158688" y="7955"/>
                  </a:lnTo>
                  <a:lnTo>
                    <a:pt x="1161228" y="7955"/>
                  </a:lnTo>
                  <a:lnTo>
                    <a:pt x="1163768" y="7955"/>
                  </a:lnTo>
                  <a:lnTo>
                    <a:pt x="1166308" y="7955"/>
                  </a:lnTo>
                  <a:lnTo>
                    <a:pt x="1168848" y="7955"/>
                  </a:lnTo>
                  <a:lnTo>
                    <a:pt x="1171388" y="7739"/>
                  </a:lnTo>
                  <a:lnTo>
                    <a:pt x="1173928" y="7954"/>
                  </a:lnTo>
                  <a:lnTo>
                    <a:pt x="1176468" y="8170"/>
                  </a:lnTo>
                  <a:lnTo>
                    <a:pt x="1179008" y="8747"/>
                  </a:lnTo>
                  <a:lnTo>
                    <a:pt x="1181548" y="9250"/>
                  </a:lnTo>
                  <a:lnTo>
                    <a:pt x="1184088" y="9753"/>
                  </a:lnTo>
                  <a:lnTo>
                    <a:pt x="1186628" y="10411"/>
                  </a:lnTo>
                  <a:lnTo>
                    <a:pt x="1189168" y="10972"/>
                  </a:lnTo>
                  <a:lnTo>
                    <a:pt x="1191708" y="11533"/>
                  </a:lnTo>
                  <a:lnTo>
                    <a:pt x="1194248" y="12121"/>
                  </a:lnTo>
                  <a:lnTo>
                    <a:pt x="1196788" y="12616"/>
                  </a:lnTo>
                  <a:lnTo>
                    <a:pt x="1199328" y="13111"/>
                  </a:lnTo>
                  <a:lnTo>
                    <a:pt x="1201868" y="13563"/>
                  </a:lnTo>
                  <a:lnTo>
                    <a:pt x="1204408" y="13941"/>
                  </a:lnTo>
                  <a:lnTo>
                    <a:pt x="1206948" y="14318"/>
                  </a:lnTo>
                  <a:lnTo>
                    <a:pt x="1209488" y="14626"/>
                  </a:lnTo>
                  <a:lnTo>
                    <a:pt x="1212028" y="14881"/>
                  </a:lnTo>
                  <a:lnTo>
                    <a:pt x="1214568" y="15135"/>
                  </a:lnTo>
                  <a:lnTo>
                    <a:pt x="1217108" y="15319"/>
                  </a:lnTo>
                  <a:lnTo>
                    <a:pt x="1219648" y="15469"/>
                  </a:lnTo>
                  <a:lnTo>
                    <a:pt x="1222188" y="15618"/>
                  </a:lnTo>
                  <a:lnTo>
                    <a:pt x="1224728" y="15708"/>
                  </a:lnTo>
                  <a:lnTo>
                    <a:pt x="1227268" y="15780"/>
                  </a:lnTo>
                  <a:lnTo>
                    <a:pt x="1229808" y="15852"/>
                  </a:lnTo>
                  <a:lnTo>
                    <a:pt x="1232348" y="15880"/>
                  </a:lnTo>
                  <a:lnTo>
                    <a:pt x="1234888" y="15901"/>
                  </a:lnTo>
                  <a:lnTo>
                    <a:pt x="1237428" y="15922"/>
                  </a:lnTo>
                  <a:lnTo>
                    <a:pt x="1239968" y="15914"/>
                  </a:lnTo>
                  <a:lnTo>
                    <a:pt x="1242508" y="15906"/>
                  </a:lnTo>
                  <a:lnTo>
                    <a:pt x="1245048" y="15898"/>
                  </a:lnTo>
                  <a:lnTo>
                    <a:pt x="1247588" y="15873"/>
                  </a:lnTo>
                  <a:lnTo>
                    <a:pt x="1250128" y="15852"/>
                  </a:lnTo>
                  <a:lnTo>
                    <a:pt x="1252668" y="15831"/>
                  </a:lnTo>
                  <a:lnTo>
                    <a:pt x="1255424" y="15586"/>
                  </a:lnTo>
                  <a:lnTo>
                    <a:pt x="1257748" y="15778"/>
                  </a:lnTo>
                  <a:lnTo>
                    <a:pt x="1260072" y="15969"/>
                  </a:lnTo>
                  <a:lnTo>
                    <a:pt x="1262036" y="16520"/>
                  </a:lnTo>
                  <a:lnTo>
                    <a:pt x="1264073" y="17001"/>
                  </a:lnTo>
                  <a:lnTo>
                    <a:pt x="1266109" y="17483"/>
                  </a:lnTo>
                  <a:lnTo>
                    <a:pt x="1267990" y="18122"/>
                  </a:lnTo>
                  <a:lnTo>
                    <a:pt x="1269969" y="18666"/>
                  </a:lnTo>
                  <a:lnTo>
                    <a:pt x="1271948" y="19210"/>
                  </a:lnTo>
                  <a:lnTo>
                    <a:pt x="1273901" y="19569"/>
                  </a:lnTo>
                  <a:lnTo>
                    <a:pt x="1275946" y="20268"/>
                  </a:lnTo>
                  <a:lnTo>
                    <a:pt x="1277991" y="20968"/>
                  </a:lnTo>
                  <a:lnTo>
                    <a:pt x="1280079" y="21988"/>
                  </a:lnTo>
                  <a:lnTo>
                    <a:pt x="1282241" y="22862"/>
                  </a:lnTo>
                  <a:lnTo>
                    <a:pt x="1284404" y="23736"/>
                  </a:lnTo>
                  <a:lnTo>
                    <a:pt x="1286636" y="24698"/>
                  </a:lnTo>
                  <a:lnTo>
                    <a:pt x="1288922" y="25511"/>
                  </a:lnTo>
                  <a:lnTo>
                    <a:pt x="1303262" y="29373"/>
                  </a:lnTo>
                  <a:lnTo>
                    <a:pt x="1305729" y="29822"/>
                  </a:lnTo>
                  <a:lnTo>
                    <a:pt x="1308241" y="30159"/>
                  </a:lnTo>
                  <a:lnTo>
                    <a:pt x="1310761" y="30436"/>
                  </a:lnTo>
                  <a:lnTo>
                    <a:pt x="1313280" y="30712"/>
                  </a:lnTo>
                  <a:lnTo>
                    <a:pt x="1315828" y="30889"/>
                  </a:lnTo>
                  <a:lnTo>
                    <a:pt x="1318376" y="31031"/>
                  </a:lnTo>
                  <a:lnTo>
                    <a:pt x="1320924" y="31174"/>
                  </a:lnTo>
                  <a:lnTo>
                    <a:pt x="1323488" y="31025"/>
                  </a:lnTo>
                  <a:lnTo>
                    <a:pt x="1326050" y="31292"/>
                  </a:lnTo>
                  <a:lnTo>
                    <a:pt x="1328611" y="31560"/>
                  </a:lnTo>
                  <a:lnTo>
                    <a:pt x="1331180" y="32136"/>
                  </a:lnTo>
                  <a:lnTo>
                    <a:pt x="1333744" y="32637"/>
                  </a:lnTo>
                  <a:lnTo>
                    <a:pt x="1346755" y="35572"/>
                  </a:lnTo>
                  <a:lnTo>
                    <a:pt x="1347819" y="35827"/>
                  </a:lnTo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>
              <a:hlinkClick r:id="rId4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6449" y="6050280"/>
              <a:ext cx="190500" cy="19050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9996169" y="6076214"/>
            <a:ext cx="826135" cy="17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4"/>
              </a:rPr>
              <a:t>Rutuja-28285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5469" y="2378075"/>
            <a:ext cx="212280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25"/>
              <a:t>Thank</a:t>
            </a:r>
            <a:r>
              <a:rPr dirty="0" spc="-195"/>
              <a:t> </a:t>
            </a:r>
            <a:r>
              <a:rPr dirty="0" spc="200"/>
              <a:t>you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80457" y="3292475"/>
            <a:ext cx="5088255" cy="697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I'm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open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to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any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questions,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suggestions,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or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feedback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you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may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have.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350">
              <a:latin typeface="Trebuchet MS"/>
              <a:cs typeface="Trebuchet MS"/>
            </a:endParaRPr>
          </a:p>
          <a:p>
            <a:pPr algn="ctr" marR="52069">
              <a:lnSpc>
                <a:spcPct val="100000"/>
              </a:lnSpc>
            </a:pPr>
            <a:r>
              <a:rPr dirty="0" sz="1350" spc="-40" b="1">
                <a:solidFill>
                  <a:srgbClr val="E5E0DF"/>
                </a:solidFill>
                <a:latin typeface="Gill Sans MT"/>
                <a:cs typeface="Gill Sans MT"/>
              </a:rPr>
              <a:t>Feel</a:t>
            </a:r>
            <a:r>
              <a:rPr dirty="0" sz="1350" spc="-2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spc="-20" b="1">
                <a:solidFill>
                  <a:srgbClr val="E5E0DF"/>
                </a:solidFill>
                <a:latin typeface="Gill Sans MT"/>
                <a:cs typeface="Gill Sans MT"/>
              </a:rPr>
              <a:t>free</a:t>
            </a:r>
            <a:r>
              <a:rPr dirty="0" sz="1350" spc="-2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spc="-80" b="1">
                <a:solidFill>
                  <a:srgbClr val="E5E0DF"/>
                </a:solidFill>
                <a:latin typeface="Gill Sans MT"/>
                <a:cs typeface="Gill Sans MT"/>
              </a:rPr>
              <a:t>to</a:t>
            </a:r>
            <a:r>
              <a:rPr dirty="0" sz="1350" spc="-2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b="1">
                <a:solidFill>
                  <a:srgbClr val="E5E0DF"/>
                </a:solidFill>
                <a:latin typeface="Gill Sans MT"/>
                <a:cs typeface="Gill Sans MT"/>
              </a:rPr>
              <a:t>ask</a:t>
            </a:r>
            <a:r>
              <a:rPr dirty="0" sz="1350" spc="-25" b="1">
                <a:solidFill>
                  <a:srgbClr val="E5E0DF"/>
                </a:solidFill>
                <a:latin typeface="Gill Sans MT"/>
                <a:cs typeface="Gill Sans MT"/>
              </a:rPr>
              <a:t> anything</a:t>
            </a:r>
            <a:r>
              <a:rPr dirty="0" sz="1350" spc="-20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spc="-45" b="1">
                <a:solidFill>
                  <a:srgbClr val="E5E0DF"/>
                </a:solidFill>
                <a:latin typeface="Gill Sans MT"/>
                <a:cs typeface="Gill Sans MT"/>
              </a:rPr>
              <a:t>about</a:t>
            </a:r>
            <a:r>
              <a:rPr dirty="0" sz="1350" spc="-2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spc="-60" b="1">
                <a:solidFill>
                  <a:srgbClr val="E5E0DF"/>
                </a:solidFill>
                <a:latin typeface="Gill Sans MT"/>
                <a:cs typeface="Gill Sans MT"/>
              </a:rPr>
              <a:t>the</a:t>
            </a:r>
            <a:r>
              <a:rPr dirty="0" sz="1350" spc="-2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spc="-10" b="1">
                <a:solidFill>
                  <a:srgbClr val="E5E0DF"/>
                </a:solidFill>
                <a:latin typeface="Gill Sans MT"/>
                <a:cs typeface="Gill Sans MT"/>
              </a:rPr>
              <a:t>project.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580244" y="5926073"/>
            <a:ext cx="1754505" cy="419100"/>
            <a:chOff x="9580244" y="5926073"/>
            <a:chExt cx="1754505" cy="419100"/>
          </a:xfrm>
        </p:grpSpPr>
        <p:pic>
          <p:nvPicPr>
            <p:cNvPr id="5" name="object 5" descr="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  <p:sp>
          <p:nvSpPr>
            <p:cNvPr id="6" name="object 6" descr="">
              <a:hlinkClick r:id="rId2"/>
            </p:cNvPr>
            <p:cNvSpPr/>
            <p:nvPr/>
          </p:nvSpPr>
          <p:spPr>
            <a:xfrm>
              <a:off x="9753599" y="6120418"/>
              <a:ext cx="1367790" cy="62230"/>
            </a:xfrm>
            <a:custGeom>
              <a:avLst/>
              <a:gdLst/>
              <a:ahLst/>
              <a:cxnLst/>
              <a:rect l="l" t="t" r="r" b="b"/>
              <a:pathLst>
                <a:path w="1367790" h="62229">
                  <a:moveTo>
                    <a:pt x="0" y="44162"/>
                  </a:moveTo>
                  <a:lnTo>
                    <a:pt x="216" y="44216"/>
                  </a:lnTo>
                  <a:lnTo>
                    <a:pt x="576" y="44360"/>
                  </a:lnTo>
                  <a:lnTo>
                    <a:pt x="1295" y="44486"/>
                  </a:lnTo>
                  <a:lnTo>
                    <a:pt x="14962" y="45659"/>
                  </a:lnTo>
                  <a:lnTo>
                    <a:pt x="17115" y="45753"/>
                  </a:lnTo>
                  <a:lnTo>
                    <a:pt x="19482" y="45830"/>
                  </a:lnTo>
                  <a:lnTo>
                    <a:pt x="21889" y="45894"/>
                  </a:lnTo>
                  <a:lnTo>
                    <a:pt x="24296" y="45958"/>
                  </a:lnTo>
                  <a:lnTo>
                    <a:pt x="37230" y="46119"/>
                  </a:lnTo>
                  <a:lnTo>
                    <a:pt x="39859" y="46137"/>
                  </a:lnTo>
                  <a:lnTo>
                    <a:pt x="42527" y="46144"/>
                  </a:lnTo>
                  <a:lnTo>
                    <a:pt x="45177" y="46149"/>
                  </a:lnTo>
                  <a:lnTo>
                    <a:pt x="47827" y="46154"/>
                  </a:lnTo>
                  <a:lnTo>
                    <a:pt x="50488" y="46152"/>
                  </a:lnTo>
                  <a:lnTo>
                    <a:pt x="53130" y="46150"/>
                  </a:lnTo>
                  <a:lnTo>
                    <a:pt x="55771" y="46148"/>
                  </a:lnTo>
                  <a:lnTo>
                    <a:pt x="58407" y="45926"/>
                  </a:lnTo>
                  <a:lnTo>
                    <a:pt x="61028" y="46137"/>
                  </a:lnTo>
                  <a:lnTo>
                    <a:pt x="63648" y="46347"/>
                  </a:lnTo>
                  <a:lnTo>
                    <a:pt x="66255" y="46917"/>
                  </a:lnTo>
                  <a:lnTo>
                    <a:pt x="68851" y="47414"/>
                  </a:lnTo>
                  <a:lnTo>
                    <a:pt x="71447" y="47911"/>
                  </a:lnTo>
                  <a:lnTo>
                    <a:pt x="74029" y="48563"/>
                  </a:lnTo>
                  <a:lnTo>
                    <a:pt x="76603" y="49118"/>
                  </a:lnTo>
                  <a:lnTo>
                    <a:pt x="79177" y="49674"/>
                  </a:lnTo>
                  <a:lnTo>
                    <a:pt x="81739" y="50257"/>
                  </a:lnTo>
                  <a:lnTo>
                    <a:pt x="84297" y="50748"/>
                  </a:lnTo>
                  <a:lnTo>
                    <a:pt x="86854" y="51238"/>
                  </a:lnTo>
                  <a:lnTo>
                    <a:pt x="89403" y="51687"/>
                  </a:lnTo>
                  <a:lnTo>
                    <a:pt x="91949" y="52062"/>
                  </a:lnTo>
                  <a:lnTo>
                    <a:pt x="94495" y="52436"/>
                  </a:lnTo>
                  <a:lnTo>
                    <a:pt x="107186" y="53580"/>
                  </a:lnTo>
                  <a:lnTo>
                    <a:pt x="109722" y="53729"/>
                  </a:lnTo>
                  <a:lnTo>
                    <a:pt x="124933" y="54032"/>
                  </a:lnTo>
                  <a:lnTo>
                    <a:pt x="127468" y="54024"/>
                  </a:lnTo>
                  <a:lnTo>
                    <a:pt x="130005" y="54016"/>
                  </a:lnTo>
                  <a:lnTo>
                    <a:pt x="132542" y="54008"/>
                  </a:lnTo>
                  <a:lnTo>
                    <a:pt x="135079" y="53984"/>
                  </a:lnTo>
                  <a:lnTo>
                    <a:pt x="137616" y="53963"/>
                  </a:lnTo>
                  <a:lnTo>
                    <a:pt x="140154" y="53942"/>
                  </a:lnTo>
                  <a:lnTo>
                    <a:pt x="142692" y="53913"/>
                  </a:lnTo>
                  <a:lnTo>
                    <a:pt x="145230" y="53889"/>
                  </a:lnTo>
                  <a:lnTo>
                    <a:pt x="147769" y="53865"/>
                  </a:lnTo>
                  <a:lnTo>
                    <a:pt x="150307" y="53840"/>
                  </a:lnTo>
                  <a:lnTo>
                    <a:pt x="152847" y="53818"/>
                  </a:lnTo>
                  <a:lnTo>
                    <a:pt x="155386" y="53797"/>
                  </a:lnTo>
                  <a:lnTo>
                    <a:pt x="157926" y="53777"/>
                  </a:lnTo>
                  <a:lnTo>
                    <a:pt x="160466" y="53760"/>
                  </a:lnTo>
                  <a:lnTo>
                    <a:pt x="163005" y="53744"/>
                  </a:lnTo>
                  <a:lnTo>
                    <a:pt x="165545" y="53730"/>
                  </a:lnTo>
                  <a:lnTo>
                    <a:pt x="168085" y="53719"/>
                  </a:lnTo>
                  <a:lnTo>
                    <a:pt x="170625" y="53708"/>
                  </a:lnTo>
                  <a:lnTo>
                    <a:pt x="173165" y="53700"/>
                  </a:lnTo>
                  <a:lnTo>
                    <a:pt x="175706" y="53693"/>
                  </a:lnTo>
                  <a:lnTo>
                    <a:pt x="178246" y="53686"/>
                  </a:lnTo>
                  <a:lnTo>
                    <a:pt x="180786" y="53682"/>
                  </a:lnTo>
                  <a:lnTo>
                    <a:pt x="183326" y="53679"/>
                  </a:lnTo>
                  <a:lnTo>
                    <a:pt x="185866" y="53676"/>
                  </a:lnTo>
                  <a:lnTo>
                    <a:pt x="188407" y="53674"/>
                  </a:lnTo>
                  <a:lnTo>
                    <a:pt x="190947" y="53673"/>
                  </a:lnTo>
                  <a:lnTo>
                    <a:pt x="193487" y="53672"/>
                  </a:lnTo>
                  <a:lnTo>
                    <a:pt x="196027" y="53673"/>
                  </a:lnTo>
                  <a:lnTo>
                    <a:pt x="198567" y="53673"/>
                  </a:lnTo>
                  <a:lnTo>
                    <a:pt x="201107" y="53673"/>
                  </a:lnTo>
                  <a:lnTo>
                    <a:pt x="203648" y="53674"/>
                  </a:lnTo>
                  <a:lnTo>
                    <a:pt x="206188" y="53675"/>
                  </a:lnTo>
                  <a:lnTo>
                    <a:pt x="208728" y="53676"/>
                  </a:lnTo>
                  <a:lnTo>
                    <a:pt x="211268" y="53677"/>
                  </a:lnTo>
                  <a:lnTo>
                    <a:pt x="213808" y="53678"/>
                  </a:lnTo>
                  <a:lnTo>
                    <a:pt x="216348" y="53679"/>
                  </a:lnTo>
                  <a:lnTo>
                    <a:pt x="218888" y="53680"/>
                  </a:lnTo>
                  <a:lnTo>
                    <a:pt x="221428" y="53681"/>
                  </a:lnTo>
                  <a:lnTo>
                    <a:pt x="236668" y="53686"/>
                  </a:lnTo>
                  <a:lnTo>
                    <a:pt x="239208" y="53686"/>
                  </a:lnTo>
                  <a:lnTo>
                    <a:pt x="241748" y="53687"/>
                  </a:lnTo>
                  <a:lnTo>
                    <a:pt x="244288" y="53687"/>
                  </a:lnTo>
                  <a:lnTo>
                    <a:pt x="246828" y="53687"/>
                  </a:lnTo>
                  <a:lnTo>
                    <a:pt x="262068" y="53688"/>
                  </a:lnTo>
                  <a:lnTo>
                    <a:pt x="264608" y="53688"/>
                  </a:lnTo>
                  <a:lnTo>
                    <a:pt x="267148" y="53688"/>
                  </a:lnTo>
                  <a:lnTo>
                    <a:pt x="269688" y="53688"/>
                  </a:lnTo>
                  <a:lnTo>
                    <a:pt x="272228" y="53688"/>
                  </a:lnTo>
                  <a:lnTo>
                    <a:pt x="274768" y="53688"/>
                  </a:lnTo>
                  <a:lnTo>
                    <a:pt x="277308" y="53688"/>
                  </a:lnTo>
                  <a:lnTo>
                    <a:pt x="279848" y="53688"/>
                  </a:lnTo>
                  <a:lnTo>
                    <a:pt x="282388" y="53688"/>
                  </a:lnTo>
                  <a:lnTo>
                    <a:pt x="284928" y="53687"/>
                  </a:lnTo>
                  <a:lnTo>
                    <a:pt x="287468" y="53687"/>
                  </a:lnTo>
                  <a:lnTo>
                    <a:pt x="290008" y="53687"/>
                  </a:lnTo>
                  <a:lnTo>
                    <a:pt x="292548" y="53687"/>
                  </a:lnTo>
                  <a:lnTo>
                    <a:pt x="295088" y="53687"/>
                  </a:lnTo>
                  <a:lnTo>
                    <a:pt x="297628" y="53687"/>
                  </a:lnTo>
                  <a:lnTo>
                    <a:pt x="300168" y="53687"/>
                  </a:lnTo>
                  <a:lnTo>
                    <a:pt x="302708" y="53687"/>
                  </a:lnTo>
                  <a:lnTo>
                    <a:pt x="305248" y="53687"/>
                  </a:lnTo>
                  <a:lnTo>
                    <a:pt x="307788" y="53687"/>
                  </a:lnTo>
                  <a:lnTo>
                    <a:pt x="310328" y="53687"/>
                  </a:lnTo>
                  <a:lnTo>
                    <a:pt x="312868" y="53687"/>
                  </a:lnTo>
                  <a:lnTo>
                    <a:pt x="315408" y="53687"/>
                  </a:lnTo>
                  <a:lnTo>
                    <a:pt x="317948" y="53687"/>
                  </a:lnTo>
                  <a:lnTo>
                    <a:pt x="320488" y="53687"/>
                  </a:lnTo>
                  <a:lnTo>
                    <a:pt x="323028" y="53687"/>
                  </a:lnTo>
                  <a:lnTo>
                    <a:pt x="325568" y="53687"/>
                  </a:lnTo>
                  <a:lnTo>
                    <a:pt x="343348" y="53687"/>
                  </a:lnTo>
                  <a:lnTo>
                    <a:pt x="345888" y="53687"/>
                  </a:lnTo>
                  <a:lnTo>
                    <a:pt x="444948" y="53687"/>
                  </a:lnTo>
                  <a:lnTo>
                    <a:pt x="447704" y="53471"/>
                  </a:lnTo>
                  <a:lnTo>
                    <a:pt x="450028" y="53687"/>
                  </a:lnTo>
                  <a:lnTo>
                    <a:pt x="452353" y="53903"/>
                  </a:lnTo>
                  <a:lnTo>
                    <a:pt x="454100" y="54479"/>
                  </a:lnTo>
                  <a:lnTo>
                    <a:pt x="456353" y="54982"/>
                  </a:lnTo>
                  <a:lnTo>
                    <a:pt x="458606" y="55485"/>
                  </a:lnTo>
                  <a:lnTo>
                    <a:pt x="461064" y="56144"/>
                  </a:lnTo>
                  <a:lnTo>
                    <a:pt x="463545" y="56705"/>
                  </a:lnTo>
                  <a:lnTo>
                    <a:pt x="479183" y="59673"/>
                  </a:lnTo>
                  <a:lnTo>
                    <a:pt x="482057" y="60051"/>
                  </a:lnTo>
                  <a:lnTo>
                    <a:pt x="485317" y="60359"/>
                  </a:lnTo>
                  <a:lnTo>
                    <a:pt x="488484" y="60613"/>
                  </a:lnTo>
                  <a:lnTo>
                    <a:pt x="491649" y="60868"/>
                  </a:lnTo>
                  <a:lnTo>
                    <a:pt x="494972" y="61051"/>
                  </a:lnTo>
                  <a:lnTo>
                    <a:pt x="498178" y="61201"/>
                  </a:lnTo>
                  <a:lnTo>
                    <a:pt x="501384" y="61351"/>
                  </a:lnTo>
                  <a:lnTo>
                    <a:pt x="516854" y="61634"/>
                  </a:lnTo>
                  <a:lnTo>
                    <a:pt x="519823" y="61655"/>
                  </a:lnTo>
                  <a:lnTo>
                    <a:pt x="522706" y="61647"/>
                  </a:lnTo>
                  <a:lnTo>
                    <a:pt x="525530" y="61638"/>
                  </a:lnTo>
                  <a:lnTo>
                    <a:pt x="528354" y="61630"/>
                  </a:lnTo>
                  <a:lnTo>
                    <a:pt x="531093" y="61606"/>
                  </a:lnTo>
                  <a:lnTo>
                    <a:pt x="533796" y="61584"/>
                  </a:lnTo>
                  <a:lnTo>
                    <a:pt x="536500" y="61563"/>
                  </a:lnTo>
                  <a:lnTo>
                    <a:pt x="539133" y="61534"/>
                  </a:lnTo>
                  <a:lnTo>
                    <a:pt x="541749" y="61510"/>
                  </a:lnTo>
                  <a:lnTo>
                    <a:pt x="544364" y="61486"/>
                  </a:lnTo>
                  <a:lnTo>
                    <a:pt x="546929" y="61460"/>
                  </a:lnTo>
                  <a:lnTo>
                    <a:pt x="549487" y="61438"/>
                  </a:lnTo>
                  <a:lnTo>
                    <a:pt x="552046" y="61417"/>
                  </a:lnTo>
                  <a:lnTo>
                    <a:pt x="554572" y="61397"/>
                  </a:lnTo>
                  <a:lnTo>
                    <a:pt x="557098" y="61380"/>
                  </a:lnTo>
                  <a:lnTo>
                    <a:pt x="559625" y="61363"/>
                  </a:lnTo>
                  <a:lnTo>
                    <a:pt x="562134" y="61350"/>
                  </a:lnTo>
                  <a:lnTo>
                    <a:pt x="564648" y="61338"/>
                  </a:lnTo>
                  <a:lnTo>
                    <a:pt x="567161" y="61327"/>
                  </a:lnTo>
                  <a:lnTo>
                    <a:pt x="569667" y="61319"/>
                  </a:lnTo>
                  <a:lnTo>
                    <a:pt x="572178" y="61312"/>
                  </a:lnTo>
                  <a:lnTo>
                    <a:pt x="574689" y="61305"/>
                  </a:lnTo>
                  <a:lnTo>
                    <a:pt x="577199" y="61301"/>
                  </a:lnTo>
                  <a:lnTo>
                    <a:pt x="579714" y="61298"/>
                  </a:lnTo>
                  <a:lnTo>
                    <a:pt x="582229" y="61295"/>
                  </a:lnTo>
                  <a:lnTo>
                    <a:pt x="584746" y="61293"/>
                  </a:lnTo>
                  <a:lnTo>
                    <a:pt x="587268" y="61292"/>
                  </a:lnTo>
                  <a:lnTo>
                    <a:pt x="589788" y="61291"/>
                  </a:lnTo>
                  <a:lnTo>
                    <a:pt x="592313" y="61292"/>
                  </a:lnTo>
                  <a:lnTo>
                    <a:pt x="594841" y="61292"/>
                  </a:lnTo>
                  <a:lnTo>
                    <a:pt x="597368" y="61292"/>
                  </a:lnTo>
                  <a:lnTo>
                    <a:pt x="599899" y="61293"/>
                  </a:lnTo>
                  <a:lnTo>
                    <a:pt x="602432" y="61294"/>
                  </a:lnTo>
                  <a:lnTo>
                    <a:pt x="604964" y="61295"/>
                  </a:lnTo>
                  <a:lnTo>
                    <a:pt x="607500" y="61296"/>
                  </a:lnTo>
                  <a:lnTo>
                    <a:pt x="610037" y="61297"/>
                  </a:lnTo>
                  <a:lnTo>
                    <a:pt x="612573" y="61298"/>
                  </a:lnTo>
                  <a:lnTo>
                    <a:pt x="632894" y="61305"/>
                  </a:lnTo>
                  <a:lnTo>
                    <a:pt x="635651" y="61305"/>
                  </a:lnTo>
                  <a:lnTo>
                    <a:pt x="638769" y="61306"/>
                  </a:lnTo>
                  <a:lnTo>
                    <a:pt x="641813" y="61306"/>
                  </a:lnTo>
                  <a:lnTo>
                    <a:pt x="644857" y="61306"/>
                  </a:lnTo>
                  <a:lnTo>
                    <a:pt x="648058" y="61307"/>
                  </a:lnTo>
                  <a:lnTo>
                    <a:pt x="651160" y="61307"/>
                  </a:lnTo>
                  <a:lnTo>
                    <a:pt x="654262" y="61307"/>
                  </a:lnTo>
                  <a:lnTo>
                    <a:pt x="657391" y="61307"/>
                  </a:lnTo>
                  <a:lnTo>
                    <a:pt x="660427" y="61307"/>
                  </a:lnTo>
                  <a:lnTo>
                    <a:pt x="663462" y="61307"/>
                  </a:lnTo>
                  <a:lnTo>
                    <a:pt x="666455" y="61307"/>
                  </a:lnTo>
                  <a:lnTo>
                    <a:pt x="669373" y="61307"/>
                  </a:lnTo>
                  <a:lnTo>
                    <a:pt x="672291" y="61307"/>
                  </a:lnTo>
                  <a:lnTo>
                    <a:pt x="675140" y="61307"/>
                  </a:lnTo>
                  <a:lnTo>
                    <a:pt x="677935" y="61307"/>
                  </a:lnTo>
                  <a:lnTo>
                    <a:pt x="680729" y="61307"/>
                  </a:lnTo>
                  <a:lnTo>
                    <a:pt x="683453" y="61307"/>
                  </a:lnTo>
                  <a:lnTo>
                    <a:pt x="686143" y="61307"/>
                  </a:lnTo>
                  <a:lnTo>
                    <a:pt x="688833" y="61307"/>
                  </a:lnTo>
                  <a:lnTo>
                    <a:pt x="691463" y="61307"/>
                  </a:lnTo>
                  <a:lnTo>
                    <a:pt x="694075" y="61307"/>
                  </a:lnTo>
                  <a:lnTo>
                    <a:pt x="696687" y="61307"/>
                  </a:lnTo>
                  <a:lnTo>
                    <a:pt x="699255" y="61307"/>
                  </a:lnTo>
                  <a:lnTo>
                    <a:pt x="701816" y="61307"/>
                  </a:lnTo>
                  <a:lnTo>
                    <a:pt x="704377" y="61307"/>
                  </a:lnTo>
                  <a:lnTo>
                    <a:pt x="706909" y="61307"/>
                  </a:lnTo>
                  <a:lnTo>
                    <a:pt x="709441" y="61306"/>
                  </a:lnTo>
                  <a:lnTo>
                    <a:pt x="711972" y="61306"/>
                  </a:lnTo>
                  <a:lnTo>
                    <a:pt x="714488" y="61306"/>
                  </a:lnTo>
                  <a:lnTo>
                    <a:pt x="717006" y="61306"/>
                  </a:lnTo>
                  <a:lnTo>
                    <a:pt x="719525" y="61306"/>
                  </a:lnTo>
                  <a:lnTo>
                    <a:pt x="722036" y="61306"/>
                  </a:lnTo>
                  <a:lnTo>
                    <a:pt x="724552" y="61306"/>
                  </a:lnTo>
                  <a:lnTo>
                    <a:pt x="727068" y="61306"/>
                  </a:lnTo>
                  <a:lnTo>
                    <a:pt x="729582" y="61306"/>
                  </a:lnTo>
                  <a:lnTo>
                    <a:pt x="742185" y="61306"/>
                  </a:lnTo>
                  <a:lnTo>
                    <a:pt x="744711" y="61522"/>
                  </a:lnTo>
                  <a:lnTo>
                    <a:pt x="747240" y="61306"/>
                  </a:lnTo>
                  <a:lnTo>
                    <a:pt x="749768" y="61091"/>
                  </a:lnTo>
                  <a:lnTo>
                    <a:pt x="752300" y="60514"/>
                  </a:lnTo>
                  <a:lnTo>
                    <a:pt x="754834" y="60011"/>
                  </a:lnTo>
                  <a:lnTo>
                    <a:pt x="757367" y="59508"/>
                  </a:lnTo>
                  <a:lnTo>
                    <a:pt x="759903" y="58849"/>
                  </a:lnTo>
                  <a:lnTo>
                    <a:pt x="762440" y="58288"/>
                  </a:lnTo>
                  <a:lnTo>
                    <a:pt x="764976" y="57727"/>
                  </a:lnTo>
                  <a:lnTo>
                    <a:pt x="767515" y="57140"/>
                  </a:lnTo>
                  <a:lnTo>
                    <a:pt x="770054" y="56645"/>
                  </a:lnTo>
                  <a:lnTo>
                    <a:pt x="772593" y="56150"/>
                  </a:lnTo>
                  <a:lnTo>
                    <a:pt x="775133" y="55698"/>
                  </a:lnTo>
                  <a:lnTo>
                    <a:pt x="777674" y="55320"/>
                  </a:lnTo>
                  <a:lnTo>
                    <a:pt x="780214" y="54943"/>
                  </a:lnTo>
                  <a:lnTo>
                    <a:pt x="782755" y="54635"/>
                  </a:lnTo>
                  <a:lnTo>
                    <a:pt x="785296" y="54380"/>
                  </a:lnTo>
                  <a:lnTo>
                    <a:pt x="787837" y="54126"/>
                  </a:lnTo>
                  <a:lnTo>
                    <a:pt x="790378" y="53942"/>
                  </a:lnTo>
                  <a:lnTo>
                    <a:pt x="792919" y="53793"/>
                  </a:lnTo>
                  <a:lnTo>
                    <a:pt x="795460" y="53643"/>
                  </a:lnTo>
                  <a:lnTo>
                    <a:pt x="798001" y="53553"/>
                  </a:lnTo>
                  <a:lnTo>
                    <a:pt x="800542" y="53481"/>
                  </a:lnTo>
                  <a:lnTo>
                    <a:pt x="803083" y="53409"/>
                  </a:lnTo>
                  <a:lnTo>
                    <a:pt x="805624" y="53381"/>
                  </a:lnTo>
                  <a:lnTo>
                    <a:pt x="808165" y="53360"/>
                  </a:lnTo>
                  <a:lnTo>
                    <a:pt x="810705" y="53339"/>
                  </a:lnTo>
                  <a:lnTo>
                    <a:pt x="813246" y="53347"/>
                  </a:lnTo>
                  <a:lnTo>
                    <a:pt x="815786" y="53355"/>
                  </a:lnTo>
                  <a:lnTo>
                    <a:pt x="818327" y="53363"/>
                  </a:lnTo>
                  <a:lnTo>
                    <a:pt x="820867" y="53604"/>
                  </a:lnTo>
                  <a:lnTo>
                    <a:pt x="823407" y="53409"/>
                  </a:lnTo>
                  <a:lnTo>
                    <a:pt x="825948" y="53215"/>
                  </a:lnTo>
                  <a:lnTo>
                    <a:pt x="828488" y="52667"/>
                  </a:lnTo>
                  <a:lnTo>
                    <a:pt x="831029" y="52188"/>
                  </a:lnTo>
                  <a:lnTo>
                    <a:pt x="833569" y="51709"/>
                  </a:lnTo>
                  <a:lnTo>
                    <a:pt x="836108" y="51076"/>
                  </a:lnTo>
                  <a:lnTo>
                    <a:pt x="838648" y="50537"/>
                  </a:lnTo>
                  <a:lnTo>
                    <a:pt x="841188" y="49998"/>
                  </a:lnTo>
                  <a:lnTo>
                    <a:pt x="843729" y="49646"/>
                  </a:lnTo>
                  <a:lnTo>
                    <a:pt x="846269" y="48952"/>
                  </a:lnTo>
                  <a:lnTo>
                    <a:pt x="848808" y="48258"/>
                  </a:lnTo>
                  <a:lnTo>
                    <a:pt x="851348" y="47242"/>
                  </a:lnTo>
                  <a:lnTo>
                    <a:pt x="853888" y="46373"/>
                  </a:lnTo>
                  <a:lnTo>
                    <a:pt x="856429" y="45504"/>
                  </a:lnTo>
                  <a:lnTo>
                    <a:pt x="858969" y="44545"/>
                  </a:lnTo>
                  <a:lnTo>
                    <a:pt x="861508" y="43736"/>
                  </a:lnTo>
                  <a:lnTo>
                    <a:pt x="864048" y="42927"/>
                  </a:lnTo>
                  <a:lnTo>
                    <a:pt x="866588" y="42160"/>
                  </a:lnTo>
                  <a:lnTo>
                    <a:pt x="869129" y="41519"/>
                  </a:lnTo>
                  <a:lnTo>
                    <a:pt x="871668" y="40877"/>
                  </a:lnTo>
                  <a:lnTo>
                    <a:pt x="874208" y="40552"/>
                  </a:lnTo>
                  <a:lnTo>
                    <a:pt x="876748" y="39888"/>
                  </a:lnTo>
                  <a:lnTo>
                    <a:pt x="879288" y="39223"/>
                  </a:lnTo>
                  <a:lnTo>
                    <a:pt x="881828" y="38311"/>
                  </a:lnTo>
                  <a:lnTo>
                    <a:pt x="884368" y="37532"/>
                  </a:lnTo>
                  <a:lnTo>
                    <a:pt x="886908" y="36753"/>
                  </a:lnTo>
                  <a:lnTo>
                    <a:pt x="889448" y="35918"/>
                  </a:lnTo>
                  <a:lnTo>
                    <a:pt x="891988" y="35214"/>
                  </a:lnTo>
                  <a:lnTo>
                    <a:pt x="894528" y="34510"/>
                  </a:lnTo>
                  <a:lnTo>
                    <a:pt x="897068" y="34071"/>
                  </a:lnTo>
                  <a:lnTo>
                    <a:pt x="899608" y="33309"/>
                  </a:lnTo>
                  <a:lnTo>
                    <a:pt x="902148" y="32547"/>
                  </a:lnTo>
                  <a:lnTo>
                    <a:pt x="904688" y="31517"/>
                  </a:lnTo>
                  <a:lnTo>
                    <a:pt x="907228" y="30639"/>
                  </a:lnTo>
                  <a:lnTo>
                    <a:pt x="909768" y="29761"/>
                  </a:lnTo>
                  <a:lnTo>
                    <a:pt x="912308" y="28827"/>
                  </a:lnTo>
                  <a:lnTo>
                    <a:pt x="914848" y="28041"/>
                  </a:lnTo>
                  <a:lnTo>
                    <a:pt x="917388" y="27254"/>
                  </a:lnTo>
                  <a:lnTo>
                    <a:pt x="919928" y="26527"/>
                  </a:lnTo>
                  <a:lnTo>
                    <a:pt x="922468" y="25920"/>
                  </a:lnTo>
                  <a:lnTo>
                    <a:pt x="925008" y="25312"/>
                  </a:lnTo>
                  <a:lnTo>
                    <a:pt x="927764" y="25028"/>
                  </a:lnTo>
                  <a:lnTo>
                    <a:pt x="930088" y="24398"/>
                  </a:lnTo>
                  <a:lnTo>
                    <a:pt x="932412" y="23768"/>
                  </a:lnTo>
                  <a:lnTo>
                    <a:pt x="934376" y="22889"/>
                  </a:lnTo>
                  <a:lnTo>
                    <a:pt x="936413" y="22139"/>
                  </a:lnTo>
                  <a:lnTo>
                    <a:pt x="938450" y="21389"/>
                  </a:lnTo>
                  <a:lnTo>
                    <a:pt x="940331" y="20579"/>
                  </a:lnTo>
                  <a:lnTo>
                    <a:pt x="954582" y="16697"/>
                  </a:lnTo>
                  <a:lnTo>
                    <a:pt x="956743" y="16330"/>
                  </a:lnTo>
                  <a:lnTo>
                    <a:pt x="975601" y="15165"/>
                  </a:lnTo>
                  <a:lnTo>
                    <a:pt x="978069" y="15128"/>
                  </a:lnTo>
                  <a:lnTo>
                    <a:pt x="980582" y="15132"/>
                  </a:lnTo>
                  <a:lnTo>
                    <a:pt x="983101" y="15138"/>
                  </a:lnTo>
                  <a:lnTo>
                    <a:pt x="985620" y="15144"/>
                  </a:lnTo>
                  <a:lnTo>
                    <a:pt x="988168" y="15174"/>
                  </a:lnTo>
                  <a:lnTo>
                    <a:pt x="990716" y="15200"/>
                  </a:lnTo>
                  <a:lnTo>
                    <a:pt x="993264" y="15227"/>
                  </a:lnTo>
                  <a:lnTo>
                    <a:pt x="995829" y="15265"/>
                  </a:lnTo>
                  <a:lnTo>
                    <a:pt x="998390" y="15297"/>
                  </a:lnTo>
                  <a:lnTo>
                    <a:pt x="1000952" y="15330"/>
                  </a:lnTo>
                  <a:lnTo>
                    <a:pt x="1003520" y="15365"/>
                  </a:lnTo>
                  <a:lnTo>
                    <a:pt x="1006085" y="15395"/>
                  </a:lnTo>
                  <a:lnTo>
                    <a:pt x="1008649" y="15425"/>
                  </a:lnTo>
                  <a:lnTo>
                    <a:pt x="1011215" y="15453"/>
                  </a:lnTo>
                  <a:lnTo>
                    <a:pt x="1013776" y="15477"/>
                  </a:lnTo>
                  <a:lnTo>
                    <a:pt x="1016337" y="15500"/>
                  </a:lnTo>
                  <a:lnTo>
                    <a:pt x="1036763" y="15596"/>
                  </a:lnTo>
                  <a:lnTo>
                    <a:pt x="1039309" y="15601"/>
                  </a:lnTo>
                  <a:lnTo>
                    <a:pt x="1041853" y="15603"/>
                  </a:lnTo>
                  <a:lnTo>
                    <a:pt x="1044396" y="15605"/>
                  </a:lnTo>
                  <a:lnTo>
                    <a:pt x="1046939" y="15607"/>
                  </a:lnTo>
                  <a:lnTo>
                    <a:pt x="1049481" y="15607"/>
                  </a:lnTo>
                  <a:lnTo>
                    <a:pt x="1052022" y="15607"/>
                  </a:lnTo>
                  <a:lnTo>
                    <a:pt x="1054563" y="15606"/>
                  </a:lnTo>
                  <a:lnTo>
                    <a:pt x="1057102" y="15605"/>
                  </a:lnTo>
                  <a:lnTo>
                    <a:pt x="1059643" y="15604"/>
                  </a:lnTo>
                  <a:lnTo>
                    <a:pt x="1062182" y="15603"/>
                  </a:lnTo>
                  <a:lnTo>
                    <a:pt x="1064721" y="15601"/>
                  </a:lnTo>
                  <a:lnTo>
                    <a:pt x="1067260" y="15600"/>
                  </a:lnTo>
                  <a:lnTo>
                    <a:pt x="1069799" y="15599"/>
                  </a:lnTo>
                  <a:lnTo>
                    <a:pt x="1072338" y="15597"/>
                  </a:lnTo>
                  <a:lnTo>
                    <a:pt x="1074877" y="15596"/>
                  </a:lnTo>
                  <a:lnTo>
                    <a:pt x="1077416" y="15594"/>
                  </a:lnTo>
                  <a:lnTo>
                    <a:pt x="1079955" y="15593"/>
                  </a:lnTo>
                  <a:lnTo>
                    <a:pt x="1097729" y="15588"/>
                  </a:lnTo>
                  <a:lnTo>
                    <a:pt x="1100269" y="15587"/>
                  </a:lnTo>
                  <a:lnTo>
                    <a:pt x="1112967" y="15586"/>
                  </a:lnTo>
                  <a:lnTo>
                    <a:pt x="1115507" y="15586"/>
                  </a:lnTo>
                  <a:lnTo>
                    <a:pt x="1118048" y="15586"/>
                  </a:lnTo>
                  <a:lnTo>
                    <a:pt x="1120588" y="15586"/>
                  </a:lnTo>
                  <a:lnTo>
                    <a:pt x="1123127" y="15586"/>
                  </a:lnTo>
                  <a:lnTo>
                    <a:pt x="1125667" y="15586"/>
                  </a:lnTo>
                  <a:lnTo>
                    <a:pt x="1128207" y="15586"/>
                  </a:lnTo>
                  <a:lnTo>
                    <a:pt x="1130748" y="15586"/>
                  </a:lnTo>
                  <a:lnTo>
                    <a:pt x="1133288" y="15587"/>
                  </a:lnTo>
                  <a:lnTo>
                    <a:pt x="1135828" y="15587"/>
                  </a:lnTo>
                  <a:lnTo>
                    <a:pt x="1138367" y="15587"/>
                  </a:lnTo>
                  <a:lnTo>
                    <a:pt x="1140907" y="15803"/>
                  </a:lnTo>
                  <a:lnTo>
                    <a:pt x="1143448" y="15587"/>
                  </a:lnTo>
                  <a:lnTo>
                    <a:pt x="1145988" y="15371"/>
                  </a:lnTo>
                  <a:lnTo>
                    <a:pt x="1148528" y="14795"/>
                  </a:lnTo>
                  <a:lnTo>
                    <a:pt x="1151068" y="14292"/>
                  </a:lnTo>
                  <a:lnTo>
                    <a:pt x="1153607" y="13789"/>
                  </a:lnTo>
                  <a:lnTo>
                    <a:pt x="1156148" y="13130"/>
                  </a:lnTo>
                  <a:lnTo>
                    <a:pt x="1158688" y="12569"/>
                  </a:lnTo>
                  <a:lnTo>
                    <a:pt x="1161228" y="12008"/>
                  </a:lnTo>
                  <a:lnTo>
                    <a:pt x="1163768" y="11420"/>
                  </a:lnTo>
                  <a:lnTo>
                    <a:pt x="1166308" y="10925"/>
                  </a:lnTo>
                  <a:lnTo>
                    <a:pt x="1181548" y="8661"/>
                  </a:lnTo>
                  <a:lnTo>
                    <a:pt x="1184088" y="8406"/>
                  </a:lnTo>
                  <a:lnTo>
                    <a:pt x="1204408" y="7640"/>
                  </a:lnTo>
                  <a:lnTo>
                    <a:pt x="1206948" y="7619"/>
                  </a:lnTo>
                  <a:lnTo>
                    <a:pt x="1209488" y="7627"/>
                  </a:lnTo>
                  <a:lnTo>
                    <a:pt x="1212028" y="7635"/>
                  </a:lnTo>
                  <a:lnTo>
                    <a:pt x="1214568" y="7643"/>
                  </a:lnTo>
                  <a:lnTo>
                    <a:pt x="1217108" y="7668"/>
                  </a:lnTo>
                  <a:lnTo>
                    <a:pt x="1219648" y="7689"/>
                  </a:lnTo>
                  <a:lnTo>
                    <a:pt x="1222188" y="7711"/>
                  </a:lnTo>
                  <a:lnTo>
                    <a:pt x="1224728" y="7739"/>
                  </a:lnTo>
                  <a:lnTo>
                    <a:pt x="1227268" y="7764"/>
                  </a:lnTo>
                  <a:lnTo>
                    <a:pt x="1229808" y="7788"/>
                  </a:lnTo>
                  <a:lnTo>
                    <a:pt x="1232348" y="7814"/>
                  </a:lnTo>
                  <a:lnTo>
                    <a:pt x="1234888" y="7835"/>
                  </a:lnTo>
                  <a:lnTo>
                    <a:pt x="1237428" y="7857"/>
                  </a:lnTo>
                  <a:lnTo>
                    <a:pt x="1239968" y="7877"/>
                  </a:lnTo>
                  <a:lnTo>
                    <a:pt x="1242508" y="7894"/>
                  </a:lnTo>
                  <a:lnTo>
                    <a:pt x="1245048" y="7910"/>
                  </a:lnTo>
                  <a:lnTo>
                    <a:pt x="1247588" y="7924"/>
                  </a:lnTo>
                  <a:lnTo>
                    <a:pt x="1250128" y="7935"/>
                  </a:lnTo>
                  <a:lnTo>
                    <a:pt x="1252668" y="7947"/>
                  </a:lnTo>
                  <a:lnTo>
                    <a:pt x="1255424" y="8171"/>
                  </a:lnTo>
                  <a:lnTo>
                    <a:pt x="1257748" y="7962"/>
                  </a:lnTo>
                  <a:lnTo>
                    <a:pt x="1260072" y="7752"/>
                  </a:lnTo>
                  <a:lnTo>
                    <a:pt x="1262036" y="7180"/>
                  </a:lnTo>
                  <a:lnTo>
                    <a:pt x="1264073" y="6680"/>
                  </a:lnTo>
                  <a:lnTo>
                    <a:pt x="1266109" y="6180"/>
                  </a:lnTo>
                  <a:lnTo>
                    <a:pt x="1267990" y="5523"/>
                  </a:lnTo>
                  <a:lnTo>
                    <a:pt x="1269969" y="4963"/>
                  </a:lnTo>
                  <a:lnTo>
                    <a:pt x="1271948" y="4403"/>
                  </a:lnTo>
                  <a:lnTo>
                    <a:pt x="1273901" y="3814"/>
                  </a:lnTo>
                  <a:lnTo>
                    <a:pt x="1275946" y="3319"/>
                  </a:lnTo>
                  <a:lnTo>
                    <a:pt x="1288922" y="1049"/>
                  </a:lnTo>
                  <a:lnTo>
                    <a:pt x="1291207" y="793"/>
                  </a:lnTo>
                  <a:lnTo>
                    <a:pt x="1303262" y="144"/>
                  </a:lnTo>
                  <a:lnTo>
                    <a:pt x="1305729" y="71"/>
                  </a:lnTo>
                  <a:lnTo>
                    <a:pt x="1308241" y="42"/>
                  </a:lnTo>
                  <a:lnTo>
                    <a:pt x="1310761" y="21"/>
                  </a:lnTo>
                  <a:lnTo>
                    <a:pt x="1313280" y="0"/>
                  </a:lnTo>
                  <a:lnTo>
                    <a:pt x="1315828" y="7"/>
                  </a:lnTo>
                  <a:lnTo>
                    <a:pt x="1318376" y="15"/>
                  </a:lnTo>
                  <a:lnTo>
                    <a:pt x="1320924" y="23"/>
                  </a:lnTo>
                  <a:lnTo>
                    <a:pt x="1323488" y="47"/>
                  </a:lnTo>
                  <a:lnTo>
                    <a:pt x="1326050" y="68"/>
                  </a:lnTo>
                  <a:lnTo>
                    <a:pt x="1328611" y="90"/>
                  </a:lnTo>
                  <a:lnTo>
                    <a:pt x="1331180" y="118"/>
                  </a:lnTo>
                  <a:lnTo>
                    <a:pt x="1333744" y="142"/>
                  </a:lnTo>
                  <a:lnTo>
                    <a:pt x="1336309" y="167"/>
                  </a:lnTo>
                  <a:lnTo>
                    <a:pt x="1349114" y="273"/>
                  </a:lnTo>
                  <a:lnTo>
                    <a:pt x="1351671" y="289"/>
                  </a:lnTo>
                  <a:lnTo>
                    <a:pt x="1363127" y="1636"/>
                  </a:lnTo>
                  <a:lnTo>
                    <a:pt x="1364955" y="2146"/>
                  </a:lnTo>
                  <a:lnTo>
                    <a:pt x="1366973" y="3084"/>
                  </a:lnTo>
                  <a:lnTo>
                    <a:pt x="1367742" y="3374"/>
                  </a:lnTo>
                </a:path>
              </a:pathLst>
            </a:custGeom>
            <a:ln w="190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049509" y="6073167"/>
            <a:ext cx="826135" cy="17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2"/>
              </a:rPr>
              <a:t>Rutuja-28285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597450" cy="6437953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-1"/>
            <a:ext cx="10597515" cy="6438265"/>
          </a:xfrm>
          <a:custGeom>
            <a:avLst/>
            <a:gdLst/>
            <a:ahLst/>
            <a:cxnLst/>
            <a:rect l="l" t="t" r="r" b="b"/>
            <a:pathLst>
              <a:path w="10597515" h="6438265">
                <a:moveTo>
                  <a:pt x="10597449" y="0"/>
                </a:moveTo>
                <a:lnTo>
                  <a:pt x="0" y="0"/>
                </a:lnTo>
                <a:lnTo>
                  <a:pt x="0" y="6437950"/>
                </a:lnTo>
                <a:lnTo>
                  <a:pt x="10597449" y="6437950"/>
                </a:lnTo>
                <a:lnTo>
                  <a:pt x="10597449" y="0"/>
                </a:lnTo>
                <a:close/>
              </a:path>
            </a:pathLst>
          </a:custGeom>
          <a:solidFill>
            <a:srgbClr val="030303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130"/>
              </a:spcBef>
            </a:pPr>
            <a:r>
              <a:rPr dirty="0" sz="3100" spc="85"/>
              <a:t>Presentation</a:t>
            </a:r>
            <a:r>
              <a:rPr dirty="0" sz="3100" spc="-160"/>
              <a:t> </a:t>
            </a:r>
            <a:r>
              <a:rPr dirty="0" sz="3100" spc="155"/>
              <a:t>Agenda</a:t>
            </a:r>
            <a:endParaRPr sz="3100"/>
          </a:p>
        </p:txBody>
      </p:sp>
      <p:grpSp>
        <p:nvGrpSpPr>
          <p:cNvPr id="5" name="object 5" descr=""/>
          <p:cNvGrpSpPr/>
          <p:nvPr/>
        </p:nvGrpSpPr>
        <p:grpSpPr>
          <a:xfrm>
            <a:off x="4665091" y="1253973"/>
            <a:ext cx="812800" cy="4742815"/>
            <a:chOff x="4665091" y="1253973"/>
            <a:chExt cx="812800" cy="4742815"/>
          </a:xfrm>
        </p:grpSpPr>
        <p:sp>
          <p:nvSpPr>
            <p:cNvPr id="6" name="object 6" descr=""/>
            <p:cNvSpPr/>
            <p:nvPr/>
          </p:nvSpPr>
          <p:spPr>
            <a:xfrm>
              <a:off x="5289893" y="1254031"/>
              <a:ext cx="17780" cy="4742815"/>
            </a:xfrm>
            <a:custGeom>
              <a:avLst/>
              <a:gdLst/>
              <a:ahLst/>
              <a:cxnLst/>
              <a:rect l="l" t="t" r="r" b="b"/>
              <a:pathLst>
                <a:path w="17779" h="4742815">
                  <a:moveTo>
                    <a:pt x="11268" y="0"/>
                  </a:moveTo>
                  <a:lnTo>
                    <a:pt x="6393" y="0"/>
                  </a:lnTo>
                  <a:lnTo>
                    <a:pt x="4309" y="859"/>
                  </a:lnTo>
                  <a:lnTo>
                    <a:pt x="859" y="4309"/>
                  </a:lnTo>
                  <a:lnTo>
                    <a:pt x="0" y="6393"/>
                  </a:lnTo>
                  <a:lnTo>
                    <a:pt x="0" y="4733525"/>
                  </a:lnTo>
                  <a:lnTo>
                    <a:pt x="0" y="4735968"/>
                  </a:lnTo>
                  <a:lnTo>
                    <a:pt x="859" y="4738046"/>
                  </a:lnTo>
                  <a:lnTo>
                    <a:pt x="4309" y="4741496"/>
                  </a:lnTo>
                  <a:lnTo>
                    <a:pt x="6393" y="4742356"/>
                  </a:lnTo>
                  <a:lnTo>
                    <a:pt x="11268" y="4742356"/>
                  </a:lnTo>
                  <a:lnTo>
                    <a:pt x="13352" y="4741496"/>
                  </a:lnTo>
                  <a:lnTo>
                    <a:pt x="16802" y="4738046"/>
                  </a:lnTo>
                  <a:lnTo>
                    <a:pt x="17662" y="4735968"/>
                  </a:lnTo>
                  <a:lnTo>
                    <a:pt x="17662" y="6393"/>
                  </a:lnTo>
                  <a:lnTo>
                    <a:pt x="16802" y="4309"/>
                  </a:lnTo>
                  <a:lnTo>
                    <a:pt x="13352" y="859"/>
                  </a:lnTo>
                  <a:lnTo>
                    <a:pt x="11268" y="0"/>
                  </a:lnTo>
                  <a:close/>
                </a:path>
              </a:pathLst>
            </a:custGeom>
            <a:solidFill>
              <a:srgbClr val="FFFFFF">
                <a:alpha val="2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665091" y="1421824"/>
              <a:ext cx="476884" cy="17780"/>
            </a:xfrm>
            <a:custGeom>
              <a:avLst/>
              <a:gdLst/>
              <a:ahLst/>
              <a:cxnLst/>
              <a:rect l="l" t="t" r="r" b="b"/>
              <a:pathLst>
                <a:path w="476885" h="17780">
                  <a:moveTo>
                    <a:pt x="470491" y="0"/>
                  </a:moveTo>
                  <a:lnTo>
                    <a:pt x="6382" y="0"/>
                  </a:lnTo>
                  <a:lnTo>
                    <a:pt x="4309" y="859"/>
                  </a:lnTo>
                  <a:lnTo>
                    <a:pt x="859" y="4309"/>
                  </a:lnTo>
                  <a:lnTo>
                    <a:pt x="0" y="6393"/>
                  </a:lnTo>
                  <a:lnTo>
                    <a:pt x="0" y="8831"/>
                  </a:lnTo>
                  <a:lnTo>
                    <a:pt x="0" y="11268"/>
                  </a:lnTo>
                  <a:lnTo>
                    <a:pt x="859" y="13352"/>
                  </a:lnTo>
                  <a:lnTo>
                    <a:pt x="4309" y="16802"/>
                  </a:lnTo>
                  <a:lnTo>
                    <a:pt x="6382" y="17662"/>
                  </a:lnTo>
                  <a:lnTo>
                    <a:pt x="470491" y="17662"/>
                  </a:lnTo>
                  <a:lnTo>
                    <a:pt x="472563" y="16802"/>
                  </a:lnTo>
                  <a:lnTo>
                    <a:pt x="476013" y="13352"/>
                  </a:lnTo>
                  <a:lnTo>
                    <a:pt x="476885" y="11268"/>
                  </a:lnTo>
                  <a:lnTo>
                    <a:pt x="476885" y="6393"/>
                  </a:lnTo>
                  <a:lnTo>
                    <a:pt x="476013" y="4309"/>
                  </a:lnTo>
                  <a:lnTo>
                    <a:pt x="472563" y="859"/>
                  </a:lnTo>
                  <a:lnTo>
                    <a:pt x="470491" y="0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133145" y="1262863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4" h="335915">
                  <a:moveTo>
                    <a:pt x="232437" y="0"/>
                  </a:moveTo>
                  <a:lnTo>
                    <a:pt x="103136" y="0"/>
                  </a:lnTo>
                  <a:lnTo>
                    <a:pt x="95954" y="706"/>
                  </a:lnTo>
                  <a:lnTo>
                    <a:pt x="55083" y="14577"/>
                  </a:lnTo>
                  <a:lnTo>
                    <a:pt x="22619" y="43037"/>
                  </a:lnTo>
                  <a:lnTo>
                    <a:pt x="18604" y="49066"/>
                  </a:lnTo>
                  <a:lnTo>
                    <a:pt x="14565" y="55083"/>
                  </a:lnTo>
                  <a:lnTo>
                    <a:pt x="706" y="95965"/>
                  </a:lnTo>
                  <a:lnTo>
                    <a:pt x="0" y="103148"/>
                  </a:lnTo>
                  <a:lnTo>
                    <a:pt x="0" y="225195"/>
                  </a:lnTo>
                  <a:lnTo>
                    <a:pt x="0" y="232437"/>
                  </a:lnTo>
                  <a:lnTo>
                    <a:pt x="11174" y="274132"/>
                  </a:lnTo>
                  <a:lnTo>
                    <a:pt x="18604" y="286519"/>
                  </a:lnTo>
                  <a:lnTo>
                    <a:pt x="22619" y="292548"/>
                  </a:lnTo>
                  <a:lnTo>
                    <a:pt x="55083" y="321008"/>
                  </a:lnTo>
                  <a:lnTo>
                    <a:pt x="95954" y="334879"/>
                  </a:lnTo>
                  <a:lnTo>
                    <a:pt x="103136" y="335585"/>
                  </a:lnTo>
                  <a:lnTo>
                    <a:pt x="232437" y="335585"/>
                  </a:lnTo>
                  <a:lnTo>
                    <a:pt x="274132" y="324411"/>
                  </a:lnTo>
                  <a:lnTo>
                    <a:pt x="308374" y="298129"/>
                  </a:lnTo>
                  <a:lnTo>
                    <a:pt x="316969" y="286519"/>
                  </a:lnTo>
                  <a:lnTo>
                    <a:pt x="321008" y="280502"/>
                  </a:lnTo>
                  <a:lnTo>
                    <a:pt x="334867" y="239620"/>
                  </a:lnTo>
                  <a:lnTo>
                    <a:pt x="335585" y="232437"/>
                  </a:lnTo>
                  <a:lnTo>
                    <a:pt x="335585" y="103148"/>
                  </a:lnTo>
                  <a:lnTo>
                    <a:pt x="324399" y="61453"/>
                  </a:lnTo>
                  <a:lnTo>
                    <a:pt x="316969" y="49066"/>
                  </a:lnTo>
                  <a:lnTo>
                    <a:pt x="312954" y="43037"/>
                  </a:lnTo>
                  <a:lnTo>
                    <a:pt x="280490" y="14577"/>
                  </a:lnTo>
                  <a:lnTo>
                    <a:pt x="239620" y="706"/>
                  </a:lnTo>
                  <a:lnTo>
                    <a:pt x="232437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133145" y="1262863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4" h="335915">
                  <a:moveTo>
                    <a:pt x="0" y="225195"/>
                  </a:moveTo>
                  <a:lnTo>
                    <a:pt x="0" y="110390"/>
                  </a:lnTo>
                  <a:lnTo>
                    <a:pt x="0" y="103148"/>
                  </a:lnTo>
                  <a:lnTo>
                    <a:pt x="706" y="95965"/>
                  </a:lnTo>
                  <a:lnTo>
                    <a:pt x="2119" y="88853"/>
                  </a:lnTo>
                  <a:lnTo>
                    <a:pt x="3532" y="81741"/>
                  </a:lnTo>
                  <a:lnTo>
                    <a:pt x="5628" y="74841"/>
                  </a:lnTo>
                  <a:lnTo>
                    <a:pt x="8395" y="68141"/>
                  </a:lnTo>
                  <a:lnTo>
                    <a:pt x="11174" y="61453"/>
                  </a:lnTo>
                  <a:lnTo>
                    <a:pt x="14565" y="55083"/>
                  </a:lnTo>
                  <a:lnTo>
                    <a:pt x="18604" y="49066"/>
                  </a:lnTo>
                  <a:lnTo>
                    <a:pt x="22619" y="43037"/>
                  </a:lnTo>
                  <a:lnTo>
                    <a:pt x="55083" y="14577"/>
                  </a:lnTo>
                  <a:lnTo>
                    <a:pt x="68141" y="8407"/>
                  </a:lnTo>
                  <a:lnTo>
                    <a:pt x="74829" y="5628"/>
                  </a:lnTo>
                  <a:lnTo>
                    <a:pt x="81741" y="3532"/>
                  </a:lnTo>
                  <a:lnTo>
                    <a:pt x="88853" y="2119"/>
                  </a:lnTo>
                  <a:lnTo>
                    <a:pt x="95954" y="706"/>
                  </a:lnTo>
                  <a:lnTo>
                    <a:pt x="103136" y="0"/>
                  </a:lnTo>
                  <a:lnTo>
                    <a:pt x="110390" y="0"/>
                  </a:lnTo>
                  <a:lnTo>
                    <a:pt x="225195" y="0"/>
                  </a:lnTo>
                  <a:lnTo>
                    <a:pt x="232437" y="0"/>
                  </a:lnTo>
                  <a:lnTo>
                    <a:pt x="239620" y="706"/>
                  </a:lnTo>
                  <a:lnTo>
                    <a:pt x="246720" y="2119"/>
                  </a:lnTo>
                  <a:lnTo>
                    <a:pt x="253832" y="3532"/>
                  </a:lnTo>
                  <a:lnTo>
                    <a:pt x="260732" y="5628"/>
                  </a:lnTo>
                  <a:lnTo>
                    <a:pt x="267432" y="8407"/>
                  </a:lnTo>
                  <a:lnTo>
                    <a:pt x="274132" y="11174"/>
                  </a:lnTo>
                  <a:lnTo>
                    <a:pt x="303240" y="32333"/>
                  </a:lnTo>
                  <a:lnTo>
                    <a:pt x="308374" y="37456"/>
                  </a:lnTo>
                  <a:lnTo>
                    <a:pt x="312954" y="43037"/>
                  </a:lnTo>
                  <a:lnTo>
                    <a:pt x="316969" y="49066"/>
                  </a:lnTo>
                  <a:lnTo>
                    <a:pt x="321008" y="55083"/>
                  </a:lnTo>
                  <a:lnTo>
                    <a:pt x="333454" y="88853"/>
                  </a:lnTo>
                  <a:lnTo>
                    <a:pt x="334867" y="95965"/>
                  </a:lnTo>
                  <a:lnTo>
                    <a:pt x="335585" y="103148"/>
                  </a:lnTo>
                  <a:lnTo>
                    <a:pt x="335585" y="110390"/>
                  </a:lnTo>
                  <a:lnTo>
                    <a:pt x="335585" y="225195"/>
                  </a:lnTo>
                  <a:lnTo>
                    <a:pt x="335585" y="232437"/>
                  </a:lnTo>
                  <a:lnTo>
                    <a:pt x="334867" y="239620"/>
                  </a:lnTo>
                  <a:lnTo>
                    <a:pt x="333454" y="246732"/>
                  </a:lnTo>
                  <a:lnTo>
                    <a:pt x="332041" y="253844"/>
                  </a:lnTo>
                  <a:lnTo>
                    <a:pt x="316969" y="286519"/>
                  </a:lnTo>
                  <a:lnTo>
                    <a:pt x="312954" y="292548"/>
                  </a:lnTo>
                  <a:lnTo>
                    <a:pt x="308374" y="298129"/>
                  </a:lnTo>
                  <a:lnTo>
                    <a:pt x="303240" y="303251"/>
                  </a:lnTo>
                  <a:lnTo>
                    <a:pt x="298118" y="308374"/>
                  </a:lnTo>
                  <a:lnTo>
                    <a:pt x="292548" y="312954"/>
                  </a:lnTo>
                  <a:lnTo>
                    <a:pt x="286519" y="316981"/>
                  </a:lnTo>
                  <a:lnTo>
                    <a:pt x="280490" y="321008"/>
                  </a:lnTo>
                  <a:lnTo>
                    <a:pt x="246720" y="333466"/>
                  </a:lnTo>
                  <a:lnTo>
                    <a:pt x="239620" y="334879"/>
                  </a:lnTo>
                  <a:lnTo>
                    <a:pt x="232437" y="335585"/>
                  </a:lnTo>
                  <a:lnTo>
                    <a:pt x="225195" y="335585"/>
                  </a:lnTo>
                  <a:lnTo>
                    <a:pt x="110390" y="335585"/>
                  </a:lnTo>
                  <a:lnTo>
                    <a:pt x="103136" y="335585"/>
                  </a:lnTo>
                  <a:lnTo>
                    <a:pt x="95954" y="334879"/>
                  </a:lnTo>
                  <a:lnTo>
                    <a:pt x="88853" y="333466"/>
                  </a:lnTo>
                  <a:lnTo>
                    <a:pt x="81741" y="332053"/>
                  </a:lnTo>
                  <a:lnTo>
                    <a:pt x="49054" y="316981"/>
                  </a:lnTo>
                  <a:lnTo>
                    <a:pt x="43025" y="312954"/>
                  </a:lnTo>
                  <a:lnTo>
                    <a:pt x="18604" y="286519"/>
                  </a:lnTo>
                  <a:lnTo>
                    <a:pt x="14565" y="280502"/>
                  </a:lnTo>
                  <a:lnTo>
                    <a:pt x="2119" y="246732"/>
                  </a:lnTo>
                  <a:lnTo>
                    <a:pt x="706" y="239620"/>
                  </a:lnTo>
                  <a:lnTo>
                    <a:pt x="0" y="232437"/>
                  </a:lnTo>
                  <a:lnTo>
                    <a:pt x="0" y="225195"/>
                  </a:lnTo>
                  <a:close/>
                </a:path>
              </a:pathLst>
            </a:custGeom>
            <a:ln w="17662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240349" y="1268932"/>
            <a:ext cx="116839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315">
                <a:solidFill>
                  <a:srgbClr val="E5E0DF"/>
                </a:solidFill>
                <a:latin typeface="Trebuchet MS"/>
                <a:cs typeface="Trebuchet MS"/>
              </a:rPr>
              <a:t>1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32586" y="1289906"/>
            <a:ext cx="3084830" cy="5829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115"/>
              </a:spcBef>
            </a:pPr>
            <a:r>
              <a:rPr dirty="0" sz="1550">
                <a:solidFill>
                  <a:srgbClr val="E5E0DF"/>
                </a:solidFill>
                <a:latin typeface="Trebuchet MS"/>
                <a:cs typeface="Trebuchet MS"/>
              </a:rPr>
              <a:t>Introduction</a:t>
            </a:r>
            <a:r>
              <a:rPr dirty="0" sz="1550" spc="8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E5E0DF"/>
                </a:solidFill>
                <a:latin typeface="Trebuchet MS"/>
                <a:cs typeface="Trebuchet MS"/>
              </a:rPr>
              <a:t>&amp;</a:t>
            </a:r>
            <a:r>
              <a:rPr dirty="0" sz="1550" spc="8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550" spc="-10">
                <a:solidFill>
                  <a:srgbClr val="E5E0DF"/>
                </a:solidFill>
                <a:latin typeface="Trebuchet MS"/>
                <a:cs typeface="Trebuchet MS"/>
              </a:rPr>
              <a:t>Objectives</a:t>
            </a:r>
            <a:endParaRPr sz="15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010"/>
              </a:spcBef>
            </a:pPr>
            <a:r>
              <a:rPr dirty="0" sz="1250">
                <a:solidFill>
                  <a:srgbClr val="E5E0DF"/>
                </a:solidFill>
                <a:latin typeface="Trebuchet MS"/>
                <a:cs typeface="Trebuchet MS"/>
              </a:rPr>
              <a:t>Understanding</a:t>
            </a:r>
            <a:r>
              <a:rPr dirty="0" sz="12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2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E5E0DF"/>
                </a:solidFill>
                <a:latin typeface="Trebuchet MS"/>
                <a:cs typeface="Trebuchet MS"/>
              </a:rPr>
              <a:t>challenge</a:t>
            </a:r>
            <a:r>
              <a:rPr dirty="0" sz="12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2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E5E0DF"/>
                </a:solidFill>
                <a:latin typeface="Trebuchet MS"/>
                <a:cs typeface="Trebuchet MS"/>
              </a:rPr>
              <a:t>our</a:t>
            </a:r>
            <a:r>
              <a:rPr dirty="0" sz="12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E5E0DF"/>
                </a:solidFill>
                <a:latin typeface="Trebuchet MS"/>
                <a:cs typeface="Trebuchet MS"/>
              </a:rPr>
              <a:t>goals.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119840" y="2207743"/>
            <a:ext cx="821690" cy="353695"/>
            <a:chOff x="5119840" y="2207743"/>
            <a:chExt cx="821690" cy="353695"/>
          </a:xfrm>
        </p:grpSpPr>
        <p:sp>
          <p:nvSpPr>
            <p:cNvPr id="13" name="object 13" descr=""/>
            <p:cNvSpPr/>
            <p:nvPr/>
          </p:nvSpPr>
          <p:spPr>
            <a:xfrm>
              <a:off x="5464316" y="2375595"/>
              <a:ext cx="476884" cy="17780"/>
            </a:xfrm>
            <a:custGeom>
              <a:avLst/>
              <a:gdLst/>
              <a:ahLst/>
              <a:cxnLst/>
              <a:rect l="l" t="t" r="r" b="b"/>
              <a:pathLst>
                <a:path w="476885" h="17780">
                  <a:moveTo>
                    <a:pt x="470491" y="0"/>
                  </a:moveTo>
                  <a:lnTo>
                    <a:pt x="6382" y="0"/>
                  </a:lnTo>
                  <a:lnTo>
                    <a:pt x="4309" y="859"/>
                  </a:lnTo>
                  <a:lnTo>
                    <a:pt x="859" y="4309"/>
                  </a:lnTo>
                  <a:lnTo>
                    <a:pt x="0" y="6393"/>
                  </a:lnTo>
                  <a:lnTo>
                    <a:pt x="0" y="8831"/>
                  </a:lnTo>
                  <a:lnTo>
                    <a:pt x="0" y="11268"/>
                  </a:lnTo>
                  <a:lnTo>
                    <a:pt x="859" y="13352"/>
                  </a:lnTo>
                  <a:lnTo>
                    <a:pt x="4309" y="16802"/>
                  </a:lnTo>
                  <a:lnTo>
                    <a:pt x="6382" y="17662"/>
                  </a:lnTo>
                  <a:lnTo>
                    <a:pt x="470491" y="17662"/>
                  </a:lnTo>
                  <a:lnTo>
                    <a:pt x="472563" y="16802"/>
                  </a:lnTo>
                  <a:lnTo>
                    <a:pt x="476013" y="13352"/>
                  </a:lnTo>
                  <a:lnTo>
                    <a:pt x="476885" y="11268"/>
                  </a:lnTo>
                  <a:lnTo>
                    <a:pt x="476885" y="6393"/>
                  </a:lnTo>
                  <a:lnTo>
                    <a:pt x="476013" y="4309"/>
                  </a:lnTo>
                  <a:lnTo>
                    <a:pt x="472563" y="859"/>
                  </a:lnTo>
                  <a:lnTo>
                    <a:pt x="470491" y="0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128730" y="2216633"/>
              <a:ext cx="344805" cy="335915"/>
            </a:xfrm>
            <a:custGeom>
              <a:avLst/>
              <a:gdLst/>
              <a:ahLst/>
              <a:cxnLst/>
              <a:rect l="l" t="t" r="r" b="b"/>
              <a:pathLst>
                <a:path w="344804" h="335914">
                  <a:moveTo>
                    <a:pt x="241268" y="0"/>
                  </a:moveTo>
                  <a:lnTo>
                    <a:pt x="103136" y="0"/>
                  </a:lnTo>
                  <a:lnTo>
                    <a:pt x="95954" y="706"/>
                  </a:lnTo>
                  <a:lnTo>
                    <a:pt x="55083" y="14577"/>
                  </a:lnTo>
                  <a:lnTo>
                    <a:pt x="22619" y="43037"/>
                  </a:lnTo>
                  <a:lnTo>
                    <a:pt x="18604" y="49066"/>
                  </a:lnTo>
                  <a:lnTo>
                    <a:pt x="14565" y="55083"/>
                  </a:lnTo>
                  <a:lnTo>
                    <a:pt x="706" y="95965"/>
                  </a:lnTo>
                  <a:lnTo>
                    <a:pt x="0" y="103148"/>
                  </a:lnTo>
                  <a:lnTo>
                    <a:pt x="0" y="225195"/>
                  </a:lnTo>
                  <a:lnTo>
                    <a:pt x="0" y="232437"/>
                  </a:lnTo>
                  <a:lnTo>
                    <a:pt x="11174" y="274132"/>
                  </a:lnTo>
                  <a:lnTo>
                    <a:pt x="18604" y="286519"/>
                  </a:lnTo>
                  <a:lnTo>
                    <a:pt x="22619" y="292548"/>
                  </a:lnTo>
                  <a:lnTo>
                    <a:pt x="55083" y="321008"/>
                  </a:lnTo>
                  <a:lnTo>
                    <a:pt x="95954" y="334879"/>
                  </a:lnTo>
                  <a:lnTo>
                    <a:pt x="103136" y="335585"/>
                  </a:lnTo>
                  <a:lnTo>
                    <a:pt x="241268" y="335585"/>
                  </a:lnTo>
                  <a:lnTo>
                    <a:pt x="282963" y="324411"/>
                  </a:lnTo>
                  <a:lnTo>
                    <a:pt x="317205" y="298129"/>
                  </a:lnTo>
                  <a:lnTo>
                    <a:pt x="325800" y="286519"/>
                  </a:lnTo>
                  <a:lnTo>
                    <a:pt x="329839" y="280502"/>
                  </a:lnTo>
                  <a:lnTo>
                    <a:pt x="343698" y="239620"/>
                  </a:lnTo>
                  <a:lnTo>
                    <a:pt x="344417" y="232437"/>
                  </a:lnTo>
                  <a:lnTo>
                    <a:pt x="344417" y="103148"/>
                  </a:lnTo>
                  <a:lnTo>
                    <a:pt x="333230" y="61453"/>
                  </a:lnTo>
                  <a:lnTo>
                    <a:pt x="325800" y="49066"/>
                  </a:lnTo>
                  <a:lnTo>
                    <a:pt x="321785" y="43037"/>
                  </a:lnTo>
                  <a:lnTo>
                    <a:pt x="289322" y="14577"/>
                  </a:lnTo>
                  <a:lnTo>
                    <a:pt x="248451" y="706"/>
                  </a:lnTo>
                  <a:lnTo>
                    <a:pt x="241268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128730" y="2216633"/>
              <a:ext cx="344805" cy="335915"/>
            </a:xfrm>
            <a:custGeom>
              <a:avLst/>
              <a:gdLst/>
              <a:ahLst/>
              <a:cxnLst/>
              <a:rect l="l" t="t" r="r" b="b"/>
              <a:pathLst>
                <a:path w="344804" h="335914">
                  <a:moveTo>
                    <a:pt x="0" y="225195"/>
                  </a:moveTo>
                  <a:lnTo>
                    <a:pt x="0" y="110390"/>
                  </a:lnTo>
                  <a:lnTo>
                    <a:pt x="0" y="103148"/>
                  </a:lnTo>
                  <a:lnTo>
                    <a:pt x="706" y="95965"/>
                  </a:lnTo>
                  <a:lnTo>
                    <a:pt x="2119" y="88853"/>
                  </a:lnTo>
                  <a:lnTo>
                    <a:pt x="3532" y="81741"/>
                  </a:lnTo>
                  <a:lnTo>
                    <a:pt x="5628" y="74841"/>
                  </a:lnTo>
                  <a:lnTo>
                    <a:pt x="8395" y="68141"/>
                  </a:lnTo>
                  <a:lnTo>
                    <a:pt x="11174" y="61453"/>
                  </a:lnTo>
                  <a:lnTo>
                    <a:pt x="14565" y="55083"/>
                  </a:lnTo>
                  <a:lnTo>
                    <a:pt x="18604" y="49066"/>
                  </a:lnTo>
                  <a:lnTo>
                    <a:pt x="22619" y="43037"/>
                  </a:lnTo>
                  <a:lnTo>
                    <a:pt x="55083" y="14577"/>
                  </a:lnTo>
                  <a:lnTo>
                    <a:pt x="68141" y="8407"/>
                  </a:lnTo>
                  <a:lnTo>
                    <a:pt x="74829" y="5628"/>
                  </a:lnTo>
                  <a:lnTo>
                    <a:pt x="81741" y="3532"/>
                  </a:lnTo>
                  <a:lnTo>
                    <a:pt x="88853" y="2119"/>
                  </a:lnTo>
                  <a:lnTo>
                    <a:pt x="95954" y="706"/>
                  </a:lnTo>
                  <a:lnTo>
                    <a:pt x="103136" y="0"/>
                  </a:lnTo>
                  <a:lnTo>
                    <a:pt x="110390" y="0"/>
                  </a:lnTo>
                  <a:lnTo>
                    <a:pt x="234027" y="0"/>
                  </a:lnTo>
                  <a:lnTo>
                    <a:pt x="241268" y="0"/>
                  </a:lnTo>
                  <a:lnTo>
                    <a:pt x="248451" y="706"/>
                  </a:lnTo>
                  <a:lnTo>
                    <a:pt x="255551" y="2119"/>
                  </a:lnTo>
                  <a:lnTo>
                    <a:pt x="262663" y="3532"/>
                  </a:lnTo>
                  <a:lnTo>
                    <a:pt x="269563" y="5628"/>
                  </a:lnTo>
                  <a:lnTo>
                    <a:pt x="276263" y="8407"/>
                  </a:lnTo>
                  <a:lnTo>
                    <a:pt x="282963" y="11174"/>
                  </a:lnTo>
                  <a:lnTo>
                    <a:pt x="312071" y="32333"/>
                  </a:lnTo>
                  <a:lnTo>
                    <a:pt x="317205" y="37456"/>
                  </a:lnTo>
                  <a:lnTo>
                    <a:pt x="321785" y="43037"/>
                  </a:lnTo>
                  <a:lnTo>
                    <a:pt x="325800" y="49066"/>
                  </a:lnTo>
                  <a:lnTo>
                    <a:pt x="329839" y="55083"/>
                  </a:lnTo>
                  <a:lnTo>
                    <a:pt x="342285" y="88853"/>
                  </a:lnTo>
                  <a:lnTo>
                    <a:pt x="343698" y="95965"/>
                  </a:lnTo>
                  <a:lnTo>
                    <a:pt x="344417" y="103148"/>
                  </a:lnTo>
                  <a:lnTo>
                    <a:pt x="344417" y="110390"/>
                  </a:lnTo>
                  <a:lnTo>
                    <a:pt x="344417" y="225195"/>
                  </a:lnTo>
                  <a:lnTo>
                    <a:pt x="344417" y="232437"/>
                  </a:lnTo>
                  <a:lnTo>
                    <a:pt x="343698" y="239620"/>
                  </a:lnTo>
                  <a:lnTo>
                    <a:pt x="342285" y="246732"/>
                  </a:lnTo>
                  <a:lnTo>
                    <a:pt x="340872" y="253844"/>
                  </a:lnTo>
                  <a:lnTo>
                    <a:pt x="325800" y="286519"/>
                  </a:lnTo>
                  <a:lnTo>
                    <a:pt x="321785" y="292548"/>
                  </a:lnTo>
                  <a:lnTo>
                    <a:pt x="317205" y="298129"/>
                  </a:lnTo>
                  <a:lnTo>
                    <a:pt x="312071" y="303251"/>
                  </a:lnTo>
                  <a:lnTo>
                    <a:pt x="306949" y="308374"/>
                  </a:lnTo>
                  <a:lnTo>
                    <a:pt x="269563" y="329957"/>
                  </a:lnTo>
                  <a:lnTo>
                    <a:pt x="255551" y="333466"/>
                  </a:lnTo>
                  <a:lnTo>
                    <a:pt x="248451" y="334879"/>
                  </a:lnTo>
                  <a:lnTo>
                    <a:pt x="241268" y="335585"/>
                  </a:lnTo>
                  <a:lnTo>
                    <a:pt x="234027" y="335585"/>
                  </a:lnTo>
                  <a:lnTo>
                    <a:pt x="110390" y="335585"/>
                  </a:lnTo>
                  <a:lnTo>
                    <a:pt x="103136" y="335585"/>
                  </a:lnTo>
                  <a:lnTo>
                    <a:pt x="95954" y="334879"/>
                  </a:lnTo>
                  <a:lnTo>
                    <a:pt x="88853" y="333466"/>
                  </a:lnTo>
                  <a:lnTo>
                    <a:pt x="81741" y="332053"/>
                  </a:lnTo>
                  <a:lnTo>
                    <a:pt x="43025" y="312954"/>
                  </a:lnTo>
                  <a:lnTo>
                    <a:pt x="18604" y="286519"/>
                  </a:lnTo>
                  <a:lnTo>
                    <a:pt x="14565" y="280502"/>
                  </a:lnTo>
                  <a:lnTo>
                    <a:pt x="2119" y="246732"/>
                  </a:lnTo>
                  <a:lnTo>
                    <a:pt x="706" y="239620"/>
                  </a:lnTo>
                  <a:lnTo>
                    <a:pt x="0" y="232437"/>
                  </a:lnTo>
                  <a:lnTo>
                    <a:pt x="0" y="225195"/>
                  </a:lnTo>
                  <a:close/>
                </a:path>
              </a:pathLst>
            </a:custGeom>
            <a:ln w="17662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213173" y="2222702"/>
            <a:ext cx="17145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14">
                <a:solidFill>
                  <a:srgbClr val="E5E0DF"/>
                </a:solidFill>
                <a:latin typeface="Trebuchet MS"/>
                <a:cs typeface="Trebuchet MS"/>
              </a:rPr>
              <a:t>2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080839" y="2243677"/>
            <a:ext cx="2795905" cy="5829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550" spc="90">
                <a:solidFill>
                  <a:srgbClr val="E5E0DF"/>
                </a:solidFill>
                <a:latin typeface="Trebuchet MS"/>
                <a:cs typeface="Trebuchet MS"/>
              </a:rPr>
              <a:t>System</a:t>
            </a:r>
            <a:r>
              <a:rPr dirty="0" sz="15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550" spc="-10">
                <a:solidFill>
                  <a:srgbClr val="E5E0DF"/>
                </a:solidFill>
                <a:latin typeface="Trebuchet MS"/>
                <a:cs typeface="Trebuchet MS"/>
              </a:rPr>
              <a:t>Architecture</a:t>
            </a: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250" spc="-10">
                <a:solidFill>
                  <a:srgbClr val="E5E0DF"/>
                </a:solidFill>
                <a:latin typeface="Trebuchet MS"/>
                <a:cs typeface="Trebuchet MS"/>
              </a:rPr>
              <a:t>Key</a:t>
            </a:r>
            <a:r>
              <a:rPr dirty="0" sz="12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E5E0DF"/>
                </a:solidFill>
                <a:latin typeface="Trebuchet MS"/>
                <a:cs typeface="Trebuchet MS"/>
              </a:rPr>
              <a:t>components</a:t>
            </a:r>
            <a:r>
              <a:rPr dirty="0" sz="12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2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E5E0DF"/>
                </a:solidFill>
                <a:latin typeface="Trebuchet MS"/>
                <a:cs typeface="Trebuchet MS"/>
              </a:rPr>
              <a:t>technology</a:t>
            </a:r>
            <a:r>
              <a:rPr dirty="0" sz="12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E5E0DF"/>
                </a:solidFill>
                <a:latin typeface="Trebuchet MS"/>
                <a:cs typeface="Trebuchet MS"/>
              </a:rPr>
              <a:t>stack.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665091" y="3029045"/>
            <a:ext cx="812800" cy="353695"/>
            <a:chOff x="4665091" y="3029045"/>
            <a:chExt cx="812800" cy="353695"/>
          </a:xfrm>
        </p:grpSpPr>
        <p:sp>
          <p:nvSpPr>
            <p:cNvPr id="19" name="object 19" descr=""/>
            <p:cNvSpPr/>
            <p:nvPr/>
          </p:nvSpPr>
          <p:spPr>
            <a:xfrm>
              <a:off x="4665091" y="3196897"/>
              <a:ext cx="476884" cy="17780"/>
            </a:xfrm>
            <a:custGeom>
              <a:avLst/>
              <a:gdLst/>
              <a:ahLst/>
              <a:cxnLst/>
              <a:rect l="l" t="t" r="r" b="b"/>
              <a:pathLst>
                <a:path w="476885" h="17780">
                  <a:moveTo>
                    <a:pt x="470491" y="0"/>
                  </a:moveTo>
                  <a:lnTo>
                    <a:pt x="6382" y="0"/>
                  </a:lnTo>
                  <a:lnTo>
                    <a:pt x="4309" y="859"/>
                  </a:lnTo>
                  <a:lnTo>
                    <a:pt x="859" y="4309"/>
                  </a:lnTo>
                  <a:lnTo>
                    <a:pt x="0" y="6393"/>
                  </a:lnTo>
                  <a:lnTo>
                    <a:pt x="0" y="8831"/>
                  </a:lnTo>
                  <a:lnTo>
                    <a:pt x="0" y="11268"/>
                  </a:lnTo>
                  <a:lnTo>
                    <a:pt x="859" y="13352"/>
                  </a:lnTo>
                  <a:lnTo>
                    <a:pt x="4309" y="16802"/>
                  </a:lnTo>
                  <a:lnTo>
                    <a:pt x="6382" y="17662"/>
                  </a:lnTo>
                  <a:lnTo>
                    <a:pt x="470491" y="17662"/>
                  </a:lnTo>
                  <a:lnTo>
                    <a:pt x="472563" y="16802"/>
                  </a:lnTo>
                  <a:lnTo>
                    <a:pt x="476013" y="13352"/>
                  </a:lnTo>
                  <a:lnTo>
                    <a:pt x="476885" y="11268"/>
                  </a:lnTo>
                  <a:lnTo>
                    <a:pt x="476885" y="6393"/>
                  </a:lnTo>
                  <a:lnTo>
                    <a:pt x="476013" y="4309"/>
                  </a:lnTo>
                  <a:lnTo>
                    <a:pt x="472563" y="859"/>
                  </a:lnTo>
                  <a:lnTo>
                    <a:pt x="470491" y="0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133145" y="3037935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4" h="335914">
                  <a:moveTo>
                    <a:pt x="232437" y="0"/>
                  </a:moveTo>
                  <a:lnTo>
                    <a:pt x="103136" y="0"/>
                  </a:lnTo>
                  <a:lnTo>
                    <a:pt x="95954" y="706"/>
                  </a:lnTo>
                  <a:lnTo>
                    <a:pt x="55083" y="14577"/>
                  </a:lnTo>
                  <a:lnTo>
                    <a:pt x="22619" y="43037"/>
                  </a:lnTo>
                  <a:lnTo>
                    <a:pt x="18604" y="49066"/>
                  </a:lnTo>
                  <a:lnTo>
                    <a:pt x="14565" y="55083"/>
                  </a:lnTo>
                  <a:lnTo>
                    <a:pt x="706" y="95965"/>
                  </a:lnTo>
                  <a:lnTo>
                    <a:pt x="0" y="103148"/>
                  </a:lnTo>
                  <a:lnTo>
                    <a:pt x="0" y="225195"/>
                  </a:lnTo>
                  <a:lnTo>
                    <a:pt x="0" y="232437"/>
                  </a:lnTo>
                  <a:lnTo>
                    <a:pt x="11174" y="274132"/>
                  </a:lnTo>
                  <a:lnTo>
                    <a:pt x="18604" y="286519"/>
                  </a:lnTo>
                  <a:lnTo>
                    <a:pt x="22619" y="292548"/>
                  </a:lnTo>
                  <a:lnTo>
                    <a:pt x="55083" y="321008"/>
                  </a:lnTo>
                  <a:lnTo>
                    <a:pt x="95954" y="334879"/>
                  </a:lnTo>
                  <a:lnTo>
                    <a:pt x="103136" y="335585"/>
                  </a:lnTo>
                  <a:lnTo>
                    <a:pt x="232437" y="335585"/>
                  </a:lnTo>
                  <a:lnTo>
                    <a:pt x="274132" y="324411"/>
                  </a:lnTo>
                  <a:lnTo>
                    <a:pt x="308374" y="298129"/>
                  </a:lnTo>
                  <a:lnTo>
                    <a:pt x="316969" y="286519"/>
                  </a:lnTo>
                  <a:lnTo>
                    <a:pt x="321008" y="280502"/>
                  </a:lnTo>
                  <a:lnTo>
                    <a:pt x="334867" y="239620"/>
                  </a:lnTo>
                  <a:lnTo>
                    <a:pt x="335585" y="232437"/>
                  </a:lnTo>
                  <a:lnTo>
                    <a:pt x="335585" y="103148"/>
                  </a:lnTo>
                  <a:lnTo>
                    <a:pt x="324399" y="61453"/>
                  </a:lnTo>
                  <a:lnTo>
                    <a:pt x="316969" y="49066"/>
                  </a:lnTo>
                  <a:lnTo>
                    <a:pt x="312954" y="43037"/>
                  </a:lnTo>
                  <a:lnTo>
                    <a:pt x="280490" y="14577"/>
                  </a:lnTo>
                  <a:lnTo>
                    <a:pt x="239620" y="706"/>
                  </a:lnTo>
                  <a:lnTo>
                    <a:pt x="232437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133145" y="3037935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4" h="335914">
                  <a:moveTo>
                    <a:pt x="0" y="225195"/>
                  </a:moveTo>
                  <a:lnTo>
                    <a:pt x="0" y="110390"/>
                  </a:lnTo>
                  <a:lnTo>
                    <a:pt x="0" y="103148"/>
                  </a:lnTo>
                  <a:lnTo>
                    <a:pt x="706" y="95965"/>
                  </a:lnTo>
                  <a:lnTo>
                    <a:pt x="2119" y="88853"/>
                  </a:lnTo>
                  <a:lnTo>
                    <a:pt x="3532" y="81741"/>
                  </a:lnTo>
                  <a:lnTo>
                    <a:pt x="5628" y="74841"/>
                  </a:lnTo>
                  <a:lnTo>
                    <a:pt x="8395" y="68141"/>
                  </a:lnTo>
                  <a:lnTo>
                    <a:pt x="11174" y="61453"/>
                  </a:lnTo>
                  <a:lnTo>
                    <a:pt x="14565" y="55083"/>
                  </a:lnTo>
                  <a:lnTo>
                    <a:pt x="18604" y="49066"/>
                  </a:lnTo>
                  <a:lnTo>
                    <a:pt x="22619" y="43037"/>
                  </a:lnTo>
                  <a:lnTo>
                    <a:pt x="55083" y="14577"/>
                  </a:lnTo>
                  <a:lnTo>
                    <a:pt x="68141" y="8407"/>
                  </a:lnTo>
                  <a:lnTo>
                    <a:pt x="74829" y="5628"/>
                  </a:lnTo>
                  <a:lnTo>
                    <a:pt x="81741" y="3532"/>
                  </a:lnTo>
                  <a:lnTo>
                    <a:pt x="88853" y="2119"/>
                  </a:lnTo>
                  <a:lnTo>
                    <a:pt x="95954" y="706"/>
                  </a:lnTo>
                  <a:lnTo>
                    <a:pt x="103136" y="0"/>
                  </a:lnTo>
                  <a:lnTo>
                    <a:pt x="110390" y="0"/>
                  </a:lnTo>
                  <a:lnTo>
                    <a:pt x="225195" y="0"/>
                  </a:lnTo>
                  <a:lnTo>
                    <a:pt x="232437" y="0"/>
                  </a:lnTo>
                  <a:lnTo>
                    <a:pt x="239620" y="706"/>
                  </a:lnTo>
                  <a:lnTo>
                    <a:pt x="246720" y="2119"/>
                  </a:lnTo>
                  <a:lnTo>
                    <a:pt x="253832" y="3532"/>
                  </a:lnTo>
                  <a:lnTo>
                    <a:pt x="260732" y="5628"/>
                  </a:lnTo>
                  <a:lnTo>
                    <a:pt x="267432" y="8407"/>
                  </a:lnTo>
                  <a:lnTo>
                    <a:pt x="274132" y="11174"/>
                  </a:lnTo>
                  <a:lnTo>
                    <a:pt x="303240" y="32333"/>
                  </a:lnTo>
                  <a:lnTo>
                    <a:pt x="308374" y="37456"/>
                  </a:lnTo>
                  <a:lnTo>
                    <a:pt x="312954" y="43037"/>
                  </a:lnTo>
                  <a:lnTo>
                    <a:pt x="316969" y="49066"/>
                  </a:lnTo>
                  <a:lnTo>
                    <a:pt x="321008" y="55083"/>
                  </a:lnTo>
                  <a:lnTo>
                    <a:pt x="333454" y="88853"/>
                  </a:lnTo>
                  <a:lnTo>
                    <a:pt x="334867" y="95965"/>
                  </a:lnTo>
                  <a:lnTo>
                    <a:pt x="335585" y="103148"/>
                  </a:lnTo>
                  <a:lnTo>
                    <a:pt x="335585" y="110390"/>
                  </a:lnTo>
                  <a:lnTo>
                    <a:pt x="335585" y="225195"/>
                  </a:lnTo>
                  <a:lnTo>
                    <a:pt x="335585" y="232437"/>
                  </a:lnTo>
                  <a:lnTo>
                    <a:pt x="334867" y="239620"/>
                  </a:lnTo>
                  <a:lnTo>
                    <a:pt x="333454" y="246732"/>
                  </a:lnTo>
                  <a:lnTo>
                    <a:pt x="332041" y="253844"/>
                  </a:lnTo>
                  <a:lnTo>
                    <a:pt x="316969" y="286519"/>
                  </a:lnTo>
                  <a:lnTo>
                    <a:pt x="312954" y="292548"/>
                  </a:lnTo>
                  <a:lnTo>
                    <a:pt x="308374" y="298129"/>
                  </a:lnTo>
                  <a:lnTo>
                    <a:pt x="303240" y="303251"/>
                  </a:lnTo>
                  <a:lnTo>
                    <a:pt x="298118" y="308374"/>
                  </a:lnTo>
                  <a:lnTo>
                    <a:pt x="292548" y="312954"/>
                  </a:lnTo>
                  <a:lnTo>
                    <a:pt x="286519" y="316981"/>
                  </a:lnTo>
                  <a:lnTo>
                    <a:pt x="280490" y="321008"/>
                  </a:lnTo>
                  <a:lnTo>
                    <a:pt x="274132" y="324411"/>
                  </a:lnTo>
                  <a:lnTo>
                    <a:pt x="267432" y="327178"/>
                  </a:lnTo>
                  <a:lnTo>
                    <a:pt x="260732" y="329957"/>
                  </a:lnTo>
                  <a:lnTo>
                    <a:pt x="253832" y="332053"/>
                  </a:lnTo>
                  <a:lnTo>
                    <a:pt x="246720" y="333466"/>
                  </a:lnTo>
                  <a:lnTo>
                    <a:pt x="239620" y="334879"/>
                  </a:lnTo>
                  <a:lnTo>
                    <a:pt x="232437" y="335585"/>
                  </a:lnTo>
                  <a:lnTo>
                    <a:pt x="225195" y="335585"/>
                  </a:lnTo>
                  <a:lnTo>
                    <a:pt x="110390" y="335585"/>
                  </a:lnTo>
                  <a:lnTo>
                    <a:pt x="103136" y="335585"/>
                  </a:lnTo>
                  <a:lnTo>
                    <a:pt x="95954" y="334879"/>
                  </a:lnTo>
                  <a:lnTo>
                    <a:pt x="88853" y="333466"/>
                  </a:lnTo>
                  <a:lnTo>
                    <a:pt x="81741" y="332053"/>
                  </a:lnTo>
                  <a:lnTo>
                    <a:pt x="74829" y="329957"/>
                  </a:lnTo>
                  <a:lnTo>
                    <a:pt x="68141" y="327178"/>
                  </a:lnTo>
                  <a:lnTo>
                    <a:pt x="61441" y="324411"/>
                  </a:lnTo>
                  <a:lnTo>
                    <a:pt x="55083" y="321008"/>
                  </a:lnTo>
                  <a:lnTo>
                    <a:pt x="49054" y="316981"/>
                  </a:lnTo>
                  <a:lnTo>
                    <a:pt x="43025" y="312954"/>
                  </a:lnTo>
                  <a:lnTo>
                    <a:pt x="18604" y="286519"/>
                  </a:lnTo>
                  <a:lnTo>
                    <a:pt x="14565" y="280502"/>
                  </a:lnTo>
                  <a:lnTo>
                    <a:pt x="2119" y="246732"/>
                  </a:lnTo>
                  <a:lnTo>
                    <a:pt x="706" y="239620"/>
                  </a:lnTo>
                  <a:lnTo>
                    <a:pt x="0" y="232437"/>
                  </a:lnTo>
                  <a:lnTo>
                    <a:pt x="0" y="225195"/>
                  </a:lnTo>
                  <a:close/>
                </a:path>
              </a:pathLst>
            </a:custGeom>
            <a:ln w="17662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5213997" y="3044005"/>
            <a:ext cx="169545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5">
                <a:solidFill>
                  <a:srgbClr val="E5E0DF"/>
                </a:solidFill>
                <a:latin typeface="Trebuchet MS"/>
                <a:cs typeface="Trebuchet MS"/>
              </a:rPr>
              <a:t>3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185997" y="3064979"/>
            <a:ext cx="2331085" cy="5829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5"/>
              </a:spcBef>
            </a:pPr>
            <a:r>
              <a:rPr dirty="0" sz="1550">
                <a:solidFill>
                  <a:srgbClr val="E5E0DF"/>
                </a:solidFill>
                <a:latin typeface="Trebuchet MS"/>
                <a:cs typeface="Trebuchet MS"/>
              </a:rPr>
              <a:t>Core</a:t>
            </a:r>
            <a:r>
              <a:rPr dirty="0" sz="15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550" spc="-10">
                <a:solidFill>
                  <a:srgbClr val="E5E0DF"/>
                </a:solidFill>
                <a:latin typeface="Trebuchet MS"/>
                <a:cs typeface="Trebuchet MS"/>
              </a:rPr>
              <a:t>Functionality</a:t>
            </a:r>
            <a:endParaRPr sz="15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010"/>
              </a:spcBef>
            </a:pPr>
            <a:r>
              <a:rPr dirty="0" sz="1250" spc="-10">
                <a:solidFill>
                  <a:srgbClr val="E5E0DF"/>
                </a:solidFill>
                <a:latin typeface="Trebuchet MS"/>
                <a:cs typeface="Trebuchet MS"/>
              </a:rPr>
              <a:t>Features</a:t>
            </a:r>
            <a:r>
              <a:rPr dirty="0" sz="12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30">
                <a:solidFill>
                  <a:srgbClr val="E5E0DF"/>
                </a:solidFill>
                <a:latin typeface="Trebuchet MS"/>
                <a:cs typeface="Trebuchet MS"/>
              </a:rPr>
              <a:t>for</a:t>
            </a:r>
            <a:r>
              <a:rPr dirty="0" sz="12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E5E0DF"/>
                </a:solidFill>
                <a:latin typeface="Trebuchet MS"/>
                <a:cs typeface="Trebuchet MS"/>
              </a:rPr>
              <a:t>farmers</a:t>
            </a:r>
            <a:r>
              <a:rPr dirty="0" sz="12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2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E5E0DF"/>
                </a:solidFill>
                <a:latin typeface="Trebuchet MS"/>
                <a:cs typeface="Trebuchet MS"/>
              </a:rPr>
              <a:t>buyers.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5119840" y="3850348"/>
            <a:ext cx="821690" cy="362585"/>
            <a:chOff x="5119840" y="3850348"/>
            <a:chExt cx="821690" cy="362585"/>
          </a:xfrm>
        </p:grpSpPr>
        <p:sp>
          <p:nvSpPr>
            <p:cNvPr id="25" name="object 25" descr=""/>
            <p:cNvSpPr/>
            <p:nvPr/>
          </p:nvSpPr>
          <p:spPr>
            <a:xfrm>
              <a:off x="5464316" y="4018200"/>
              <a:ext cx="476884" cy="17780"/>
            </a:xfrm>
            <a:custGeom>
              <a:avLst/>
              <a:gdLst/>
              <a:ahLst/>
              <a:cxnLst/>
              <a:rect l="l" t="t" r="r" b="b"/>
              <a:pathLst>
                <a:path w="476885" h="17779">
                  <a:moveTo>
                    <a:pt x="470491" y="0"/>
                  </a:moveTo>
                  <a:lnTo>
                    <a:pt x="6382" y="0"/>
                  </a:lnTo>
                  <a:lnTo>
                    <a:pt x="4309" y="859"/>
                  </a:lnTo>
                  <a:lnTo>
                    <a:pt x="859" y="4309"/>
                  </a:lnTo>
                  <a:lnTo>
                    <a:pt x="0" y="6393"/>
                  </a:lnTo>
                  <a:lnTo>
                    <a:pt x="0" y="8831"/>
                  </a:lnTo>
                  <a:lnTo>
                    <a:pt x="0" y="11268"/>
                  </a:lnTo>
                  <a:lnTo>
                    <a:pt x="859" y="13352"/>
                  </a:lnTo>
                  <a:lnTo>
                    <a:pt x="4309" y="16802"/>
                  </a:lnTo>
                  <a:lnTo>
                    <a:pt x="6382" y="17662"/>
                  </a:lnTo>
                  <a:lnTo>
                    <a:pt x="470491" y="17662"/>
                  </a:lnTo>
                  <a:lnTo>
                    <a:pt x="472563" y="16802"/>
                  </a:lnTo>
                  <a:lnTo>
                    <a:pt x="476013" y="13352"/>
                  </a:lnTo>
                  <a:lnTo>
                    <a:pt x="476885" y="11268"/>
                  </a:lnTo>
                  <a:lnTo>
                    <a:pt x="476885" y="6393"/>
                  </a:lnTo>
                  <a:lnTo>
                    <a:pt x="476013" y="4309"/>
                  </a:lnTo>
                  <a:lnTo>
                    <a:pt x="472563" y="859"/>
                  </a:lnTo>
                  <a:lnTo>
                    <a:pt x="470491" y="0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128730" y="385923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241268" y="0"/>
                  </a:moveTo>
                  <a:lnTo>
                    <a:pt x="103136" y="0"/>
                  </a:lnTo>
                  <a:lnTo>
                    <a:pt x="95954" y="706"/>
                  </a:lnTo>
                  <a:lnTo>
                    <a:pt x="55083" y="14577"/>
                  </a:lnTo>
                  <a:lnTo>
                    <a:pt x="22619" y="43037"/>
                  </a:lnTo>
                  <a:lnTo>
                    <a:pt x="18604" y="49066"/>
                  </a:lnTo>
                  <a:lnTo>
                    <a:pt x="14565" y="55083"/>
                  </a:lnTo>
                  <a:lnTo>
                    <a:pt x="706" y="95965"/>
                  </a:lnTo>
                  <a:lnTo>
                    <a:pt x="0" y="103148"/>
                  </a:lnTo>
                  <a:lnTo>
                    <a:pt x="0" y="234027"/>
                  </a:lnTo>
                  <a:lnTo>
                    <a:pt x="0" y="241268"/>
                  </a:lnTo>
                  <a:lnTo>
                    <a:pt x="11174" y="282963"/>
                  </a:lnTo>
                  <a:lnTo>
                    <a:pt x="18604" y="295350"/>
                  </a:lnTo>
                  <a:lnTo>
                    <a:pt x="22619" y="301379"/>
                  </a:lnTo>
                  <a:lnTo>
                    <a:pt x="55083" y="329839"/>
                  </a:lnTo>
                  <a:lnTo>
                    <a:pt x="95954" y="343710"/>
                  </a:lnTo>
                  <a:lnTo>
                    <a:pt x="103136" y="344417"/>
                  </a:lnTo>
                  <a:lnTo>
                    <a:pt x="241268" y="344417"/>
                  </a:lnTo>
                  <a:lnTo>
                    <a:pt x="282963" y="333242"/>
                  </a:lnTo>
                  <a:lnTo>
                    <a:pt x="317205" y="306961"/>
                  </a:lnTo>
                  <a:lnTo>
                    <a:pt x="325800" y="295350"/>
                  </a:lnTo>
                  <a:lnTo>
                    <a:pt x="329839" y="289333"/>
                  </a:lnTo>
                  <a:lnTo>
                    <a:pt x="343698" y="248451"/>
                  </a:lnTo>
                  <a:lnTo>
                    <a:pt x="344417" y="241268"/>
                  </a:lnTo>
                  <a:lnTo>
                    <a:pt x="344417" y="103148"/>
                  </a:lnTo>
                  <a:lnTo>
                    <a:pt x="333230" y="61453"/>
                  </a:lnTo>
                  <a:lnTo>
                    <a:pt x="325800" y="49066"/>
                  </a:lnTo>
                  <a:lnTo>
                    <a:pt x="321785" y="43037"/>
                  </a:lnTo>
                  <a:lnTo>
                    <a:pt x="289322" y="14577"/>
                  </a:lnTo>
                  <a:lnTo>
                    <a:pt x="248451" y="706"/>
                  </a:lnTo>
                  <a:lnTo>
                    <a:pt x="241268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128730" y="3859238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234027"/>
                  </a:moveTo>
                  <a:lnTo>
                    <a:pt x="0" y="110390"/>
                  </a:lnTo>
                  <a:lnTo>
                    <a:pt x="0" y="103148"/>
                  </a:lnTo>
                  <a:lnTo>
                    <a:pt x="706" y="95965"/>
                  </a:lnTo>
                  <a:lnTo>
                    <a:pt x="2119" y="88853"/>
                  </a:lnTo>
                  <a:lnTo>
                    <a:pt x="3532" y="81741"/>
                  </a:lnTo>
                  <a:lnTo>
                    <a:pt x="5628" y="74841"/>
                  </a:lnTo>
                  <a:lnTo>
                    <a:pt x="8395" y="68141"/>
                  </a:lnTo>
                  <a:lnTo>
                    <a:pt x="11174" y="61453"/>
                  </a:lnTo>
                  <a:lnTo>
                    <a:pt x="14565" y="55083"/>
                  </a:lnTo>
                  <a:lnTo>
                    <a:pt x="18604" y="49066"/>
                  </a:lnTo>
                  <a:lnTo>
                    <a:pt x="22619" y="43037"/>
                  </a:lnTo>
                  <a:lnTo>
                    <a:pt x="55083" y="14577"/>
                  </a:lnTo>
                  <a:lnTo>
                    <a:pt x="68141" y="8407"/>
                  </a:lnTo>
                  <a:lnTo>
                    <a:pt x="74829" y="5628"/>
                  </a:lnTo>
                  <a:lnTo>
                    <a:pt x="81741" y="3532"/>
                  </a:lnTo>
                  <a:lnTo>
                    <a:pt x="88853" y="2119"/>
                  </a:lnTo>
                  <a:lnTo>
                    <a:pt x="95954" y="706"/>
                  </a:lnTo>
                  <a:lnTo>
                    <a:pt x="103136" y="0"/>
                  </a:lnTo>
                  <a:lnTo>
                    <a:pt x="110390" y="0"/>
                  </a:lnTo>
                  <a:lnTo>
                    <a:pt x="234027" y="0"/>
                  </a:lnTo>
                  <a:lnTo>
                    <a:pt x="241268" y="0"/>
                  </a:lnTo>
                  <a:lnTo>
                    <a:pt x="248451" y="706"/>
                  </a:lnTo>
                  <a:lnTo>
                    <a:pt x="255551" y="2119"/>
                  </a:lnTo>
                  <a:lnTo>
                    <a:pt x="262663" y="3532"/>
                  </a:lnTo>
                  <a:lnTo>
                    <a:pt x="269563" y="5628"/>
                  </a:lnTo>
                  <a:lnTo>
                    <a:pt x="276263" y="8407"/>
                  </a:lnTo>
                  <a:lnTo>
                    <a:pt x="282963" y="11174"/>
                  </a:lnTo>
                  <a:lnTo>
                    <a:pt x="312071" y="32333"/>
                  </a:lnTo>
                  <a:lnTo>
                    <a:pt x="317205" y="37456"/>
                  </a:lnTo>
                  <a:lnTo>
                    <a:pt x="321785" y="43037"/>
                  </a:lnTo>
                  <a:lnTo>
                    <a:pt x="325800" y="49066"/>
                  </a:lnTo>
                  <a:lnTo>
                    <a:pt x="329839" y="55083"/>
                  </a:lnTo>
                  <a:lnTo>
                    <a:pt x="342285" y="88853"/>
                  </a:lnTo>
                  <a:lnTo>
                    <a:pt x="343698" y="95965"/>
                  </a:lnTo>
                  <a:lnTo>
                    <a:pt x="344417" y="103148"/>
                  </a:lnTo>
                  <a:lnTo>
                    <a:pt x="344417" y="110390"/>
                  </a:lnTo>
                  <a:lnTo>
                    <a:pt x="344417" y="234027"/>
                  </a:lnTo>
                  <a:lnTo>
                    <a:pt x="344417" y="241268"/>
                  </a:lnTo>
                  <a:lnTo>
                    <a:pt x="343698" y="248451"/>
                  </a:lnTo>
                  <a:lnTo>
                    <a:pt x="342285" y="255563"/>
                  </a:lnTo>
                  <a:lnTo>
                    <a:pt x="340872" y="262675"/>
                  </a:lnTo>
                  <a:lnTo>
                    <a:pt x="325800" y="295350"/>
                  </a:lnTo>
                  <a:lnTo>
                    <a:pt x="321785" y="301379"/>
                  </a:lnTo>
                  <a:lnTo>
                    <a:pt x="317205" y="306961"/>
                  </a:lnTo>
                  <a:lnTo>
                    <a:pt x="312071" y="312083"/>
                  </a:lnTo>
                  <a:lnTo>
                    <a:pt x="306949" y="317205"/>
                  </a:lnTo>
                  <a:lnTo>
                    <a:pt x="301379" y="321785"/>
                  </a:lnTo>
                  <a:lnTo>
                    <a:pt x="295350" y="325812"/>
                  </a:lnTo>
                  <a:lnTo>
                    <a:pt x="289322" y="329839"/>
                  </a:lnTo>
                  <a:lnTo>
                    <a:pt x="255551" y="342297"/>
                  </a:lnTo>
                  <a:lnTo>
                    <a:pt x="248451" y="343710"/>
                  </a:lnTo>
                  <a:lnTo>
                    <a:pt x="241268" y="344417"/>
                  </a:lnTo>
                  <a:lnTo>
                    <a:pt x="234027" y="344417"/>
                  </a:lnTo>
                  <a:lnTo>
                    <a:pt x="110390" y="344417"/>
                  </a:lnTo>
                  <a:lnTo>
                    <a:pt x="103136" y="344417"/>
                  </a:lnTo>
                  <a:lnTo>
                    <a:pt x="95954" y="343710"/>
                  </a:lnTo>
                  <a:lnTo>
                    <a:pt x="88853" y="342297"/>
                  </a:lnTo>
                  <a:lnTo>
                    <a:pt x="81741" y="340884"/>
                  </a:lnTo>
                  <a:lnTo>
                    <a:pt x="49054" y="325812"/>
                  </a:lnTo>
                  <a:lnTo>
                    <a:pt x="43025" y="321785"/>
                  </a:lnTo>
                  <a:lnTo>
                    <a:pt x="18604" y="295350"/>
                  </a:lnTo>
                  <a:lnTo>
                    <a:pt x="14565" y="289333"/>
                  </a:lnTo>
                  <a:lnTo>
                    <a:pt x="2119" y="255563"/>
                  </a:lnTo>
                  <a:lnTo>
                    <a:pt x="706" y="248451"/>
                  </a:lnTo>
                  <a:lnTo>
                    <a:pt x="0" y="241268"/>
                  </a:lnTo>
                  <a:lnTo>
                    <a:pt x="0" y="234027"/>
                  </a:lnTo>
                  <a:close/>
                </a:path>
              </a:pathLst>
            </a:custGeom>
            <a:ln w="17662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5209028" y="3865307"/>
            <a:ext cx="179705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80">
                <a:solidFill>
                  <a:srgbClr val="E5E0DF"/>
                </a:solidFill>
                <a:latin typeface="Trebuchet MS"/>
                <a:cs typeface="Trebuchet MS"/>
              </a:rPr>
              <a:t>4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080835" y="3886281"/>
            <a:ext cx="2921000" cy="5829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550">
                <a:solidFill>
                  <a:srgbClr val="E5E0DF"/>
                </a:solidFill>
                <a:latin typeface="Trebuchet MS"/>
                <a:cs typeface="Trebuchet MS"/>
              </a:rPr>
              <a:t>Implementation</a:t>
            </a:r>
            <a:r>
              <a:rPr dirty="0" sz="1550" spc="10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E5E0DF"/>
                </a:solidFill>
                <a:latin typeface="Trebuchet MS"/>
                <a:cs typeface="Trebuchet MS"/>
              </a:rPr>
              <a:t>&amp;</a:t>
            </a:r>
            <a:r>
              <a:rPr dirty="0" sz="1550" spc="10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550" spc="-10">
                <a:solidFill>
                  <a:srgbClr val="E5E0DF"/>
                </a:solidFill>
                <a:latin typeface="Trebuchet MS"/>
                <a:cs typeface="Trebuchet MS"/>
              </a:rPr>
              <a:t>Testing</a:t>
            </a: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250" spc="-30">
                <a:solidFill>
                  <a:srgbClr val="E5E0DF"/>
                </a:solidFill>
                <a:latin typeface="Trebuchet MS"/>
                <a:cs typeface="Trebuchet MS"/>
              </a:rPr>
              <a:t>Detailed</a:t>
            </a:r>
            <a:r>
              <a:rPr dirty="0" sz="12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20">
                <a:solidFill>
                  <a:srgbClr val="E5E0DF"/>
                </a:solidFill>
                <a:latin typeface="Trebuchet MS"/>
                <a:cs typeface="Trebuchet MS"/>
              </a:rPr>
              <a:t>features</a:t>
            </a:r>
            <a:r>
              <a:rPr dirty="0" sz="12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2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E5E0DF"/>
                </a:solidFill>
                <a:latin typeface="Trebuchet MS"/>
                <a:cs typeface="Trebuchet MS"/>
              </a:rPr>
              <a:t>rigorous</a:t>
            </a:r>
            <a:r>
              <a:rPr dirty="0" sz="12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20">
                <a:solidFill>
                  <a:srgbClr val="E5E0DF"/>
                </a:solidFill>
                <a:latin typeface="Trebuchet MS"/>
                <a:cs typeface="Trebuchet MS"/>
              </a:rPr>
              <a:t>validation.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4665091" y="4671709"/>
            <a:ext cx="812800" cy="362585"/>
            <a:chOff x="4665091" y="4671709"/>
            <a:chExt cx="812800" cy="362585"/>
          </a:xfrm>
        </p:grpSpPr>
        <p:sp>
          <p:nvSpPr>
            <p:cNvPr id="31" name="object 31" descr=""/>
            <p:cNvSpPr/>
            <p:nvPr/>
          </p:nvSpPr>
          <p:spPr>
            <a:xfrm>
              <a:off x="4665091" y="4839502"/>
              <a:ext cx="476884" cy="17780"/>
            </a:xfrm>
            <a:custGeom>
              <a:avLst/>
              <a:gdLst/>
              <a:ahLst/>
              <a:cxnLst/>
              <a:rect l="l" t="t" r="r" b="b"/>
              <a:pathLst>
                <a:path w="476885" h="17779">
                  <a:moveTo>
                    <a:pt x="470491" y="0"/>
                  </a:moveTo>
                  <a:lnTo>
                    <a:pt x="6382" y="0"/>
                  </a:lnTo>
                  <a:lnTo>
                    <a:pt x="4309" y="859"/>
                  </a:lnTo>
                  <a:lnTo>
                    <a:pt x="859" y="4309"/>
                  </a:lnTo>
                  <a:lnTo>
                    <a:pt x="0" y="6393"/>
                  </a:lnTo>
                  <a:lnTo>
                    <a:pt x="0" y="8831"/>
                  </a:lnTo>
                  <a:lnTo>
                    <a:pt x="0" y="11268"/>
                  </a:lnTo>
                  <a:lnTo>
                    <a:pt x="859" y="13352"/>
                  </a:lnTo>
                  <a:lnTo>
                    <a:pt x="4309" y="16802"/>
                  </a:lnTo>
                  <a:lnTo>
                    <a:pt x="6382" y="17662"/>
                  </a:lnTo>
                  <a:lnTo>
                    <a:pt x="470491" y="17662"/>
                  </a:lnTo>
                  <a:lnTo>
                    <a:pt x="472563" y="16802"/>
                  </a:lnTo>
                  <a:lnTo>
                    <a:pt x="476013" y="13352"/>
                  </a:lnTo>
                  <a:lnTo>
                    <a:pt x="476885" y="11268"/>
                  </a:lnTo>
                  <a:lnTo>
                    <a:pt x="476885" y="6393"/>
                  </a:lnTo>
                  <a:lnTo>
                    <a:pt x="476013" y="4309"/>
                  </a:lnTo>
                  <a:lnTo>
                    <a:pt x="472563" y="859"/>
                  </a:lnTo>
                  <a:lnTo>
                    <a:pt x="470491" y="0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133145" y="4680540"/>
              <a:ext cx="335915" cy="344805"/>
            </a:xfrm>
            <a:custGeom>
              <a:avLst/>
              <a:gdLst/>
              <a:ahLst/>
              <a:cxnLst/>
              <a:rect l="l" t="t" r="r" b="b"/>
              <a:pathLst>
                <a:path w="335914" h="344804">
                  <a:moveTo>
                    <a:pt x="232437" y="0"/>
                  </a:moveTo>
                  <a:lnTo>
                    <a:pt x="103136" y="0"/>
                  </a:lnTo>
                  <a:lnTo>
                    <a:pt x="95954" y="706"/>
                  </a:lnTo>
                  <a:lnTo>
                    <a:pt x="55083" y="14577"/>
                  </a:lnTo>
                  <a:lnTo>
                    <a:pt x="22619" y="43037"/>
                  </a:lnTo>
                  <a:lnTo>
                    <a:pt x="18604" y="49066"/>
                  </a:lnTo>
                  <a:lnTo>
                    <a:pt x="14565" y="55083"/>
                  </a:lnTo>
                  <a:lnTo>
                    <a:pt x="706" y="95965"/>
                  </a:lnTo>
                  <a:lnTo>
                    <a:pt x="0" y="103148"/>
                  </a:lnTo>
                  <a:lnTo>
                    <a:pt x="0" y="234027"/>
                  </a:lnTo>
                  <a:lnTo>
                    <a:pt x="0" y="241268"/>
                  </a:lnTo>
                  <a:lnTo>
                    <a:pt x="11174" y="282963"/>
                  </a:lnTo>
                  <a:lnTo>
                    <a:pt x="18604" y="295350"/>
                  </a:lnTo>
                  <a:lnTo>
                    <a:pt x="22619" y="301379"/>
                  </a:lnTo>
                  <a:lnTo>
                    <a:pt x="55083" y="329839"/>
                  </a:lnTo>
                  <a:lnTo>
                    <a:pt x="95954" y="343710"/>
                  </a:lnTo>
                  <a:lnTo>
                    <a:pt x="103136" y="344417"/>
                  </a:lnTo>
                  <a:lnTo>
                    <a:pt x="232437" y="344417"/>
                  </a:lnTo>
                  <a:lnTo>
                    <a:pt x="274132" y="333242"/>
                  </a:lnTo>
                  <a:lnTo>
                    <a:pt x="308374" y="306961"/>
                  </a:lnTo>
                  <a:lnTo>
                    <a:pt x="316969" y="295350"/>
                  </a:lnTo>
                  <a:lnTo>
                    <a:pt x="321008" y="289333"/>
                  </a:lnTo>
                  <a:lnTo>
                    <a:pt x="334867" y="248451"/>
                  </a:lnTo>
                  <a:lnTo>
                    <a:pt x="335585" y="241268"/>
                  </a:lnTo>
                  <a:lnTo>
                    <a:pt x="335585" y="103148"/>
                  </a:lnTo>
                  <a:lnTo>
                    <a:pt x="324399" y="61453"/>
                  </a:lnTo>
                  <a:lnTo>
                    <a:pt x="316969" y="49066"/>
                  </a:lnTo>
                  <a:lnTo>
                    <a:pt x="312954" y="43037"/>
                  </a:lnTo>
                  <a:lnTo>
                    <a:pt x="280490" y="14577"/>
                  </a:lnTo>
                  <a:lnTo>
                    <a:pt x="239620" y="706"/>
                  </a:lnTo>
                  <a:lnTo>
                    <a:pt x="232437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133145" y="4680540"/>
              <a:ext cx="335915" cy="344805"/>
            </a:xfrm>
            <a:custGeom>
              <a:avLst/>
              <a:gdLst/>
              <a:ahLst/>
              <a:cxnLst/>
              <a:rect l="l" t="t" r="r" b="b"/>
              <a:pathLst>
                <a:path w="335914" h="344804">
                  <a:moveTo>
                    <a:pt x="0" y="234027"/>
                  </a:moveTo>
                  <a:lnTo>
                    <a:pt x="0" y="110390"/>
                  </a:lnTo>
                  <a:lnTo>
                    <a:pt x="0" y="103148"/>
                  </a:lnTo>
                  <a:lnTo>
                    <a:pt x="706" y="95965"/>
                  </a:lnTo>
                  <a:lnTo>
                    <a:pt x="2119" y="88853"/>
                  </a:lnTo>
                  <a:lnTo>
                    <a:pt x="3532" y="81741"/>
                  </a:lnTo>
                  <a:lnTo>
                    <a:pt x="5628" y="74841"/>
                  </a:lnTo>
                  <a:lnTo>
                    <a:pt x="8395" y="68141"/>
                  </a:lnTo>
                  <a:lnTo>
                    <a:pt x="11174" y="61453"/>
                  </a:lnTo>
                  <a:lnTo>
                    <a:pt x="14565" y="55083"/>
                  </a:lnTo>
                  <a:lnTo>
                    <a:pt x="18604" y="49066"/>
                  </a:lnTo>
                  <a:lnTo>
                    <a:pt x="22619" y="43037"/>
                  </a:lnTo>
                  <a:lnTo>
                    <a:pt x="49054" y="18604"/>
                  </a:lnTo>
                  <a:lnTo>
                    <a:pt x="55083" y="14577"/>
                  </a:lnTo>
                  <a:lnTo>
                    <a:pt x="61441" y="11174"/>
                  </a:lnTo>
                  <a:lnTo>
                    <a:pt x="68141" y="8407"/>
                  </a:lnTo>
                  <a:lnTo>
                    <a:pt x="74829" y="5628"/>
                  </a:lnTo>
                  <a:lnTo>
                    <a:pt x="81741" y="3532"/>
                  </a:lnTo>
                  <a:lnTo>
                    <a:pt x="88853" y="2119"/>
                  </a:lnTo>
                  <a:lnTo>
                    <a:pt x="95954" y="706"/>
                  </a:lnTo>
                  <a:lnTo>
                    <a:pt x="103136" y="0"/>
                  </a:lnTo>
                  <a:lnTo>
                    <a:pt x="110390" y="0"/>
                  </a:lnTo>
                  <a:lnTo>
                    <a:pt x="225195" y="0"/>
                  </a:lnTo>
                  <a:lnTo>
                    <a:pt x="232437" y="0"/>
                  </a:lnTo>
                  <a:lnTo>
                    <a:pt x="239620" y="706"/>
                  </a:lnTo>
                  <a:lnTo>
                    <a:pt x="246720" y="2119"/>
                  </a:lnTo>
                  <a:lnTo>
                    <a:pt x="253832" y="3532"/>
                  </a:lnTo>
                  <a:lnTo>
                    <a:pt x="260732" y="5628"/>
                  </a:lnTo>
                  <a:lnTo>
                    <a:pt x="267432" y="8407"/>
                  </a:lnTo>
                  <a:lnTo>
                    <a:pt x="274132" y="11174"/>
                  </a:lnTo>
                  <a:lnTo>
                    <a:pt x="280490" y="14577"/>
                  </a:lnTo>
                  <a:lnTo>
                    <a:pt x="286519" y="18604"/>
                  </a:lnTo>
                  <a:lnTo>
                    <a:pt x="292548" y="22631"/>
                  </a:lnTo>
                  <a:lnTo>
                    <a:pt x="298118" y="27211"/>
                  </a:lnTo>
                  <a:lnTo>
                    <a:pt x="303240" y="32333"/>
                  </a:lnTo>
                  <a:lnTo>
                    <a:pt x="308374" y="37456"/>
                  </a:lnTo>
                  <a:lnTo>
                    <a:pt x="312954" y="43037"/>
                  </a:lnTo>
                  <a:lnTo>
                    <a:pt x="316969" y="49066"/>
                  </a:lnTo>
                  <a:lnTo>
                    <a:pt x="321008" y="55083"/>
                  </a:lnTo>
                  <a:lnTo>
                    <a:pt x="333454" y="88853"/>
                  </a:lnTo>
                  <a:lnTo>
                    <a:pt x="334867" y="95965"/>
                  </a:lnTo>
                  <a:lnTo>
                    <a:pt x="335585" y="103148"/>
                  </a:lnTo>
                  <a:lnTo>
                    <a:pt x="335585" y="110390"/>
                  </a:lnTo>
                  <a:lnTo>
                    <a:pt x="335585" y="234027"/>
                  </a:lnTo>
                  <a:lnTo>
                    <a:pt x="335585" y="241268"/>
                  </a:lnTo>
                  <a:lnTo>
                    <a:pt x="334867" y="248451"/>
                  </a:lnTo>
                  <a:lnTo>
                    <a:pt x="333454" y="255563"/>
                  </a:lnTo>
                  <a:lnTo>
                    <a:pt x="332041" y="262675"/>
                  </a:lnTo>
                  <a:lnTo>
                    <a:pt x="316969" y="295350"/>
                  </a:lnTo>
                  <a:lnTo>
                    <a:pt x="312954" y="301379"/>
                  </a:lnTo>
                  <a:lnTo>
                    <a:pt x="308374" y="306961"/>
                  </a:lnTo>
                  <a:lnTo>
                    <a:pt x="303240" y="312083"/>
                  </a:lnTo>
                  <a:lnTo>
                    <a:pt x="298118" y="317205"/>
                  </a:lnTo>
                  <a:lnTo>
                    <a:pt x="292548" y="321785"/>
                  </a:lnTo>
                  <a:lnTo>
                    <a:pt x="286519" y="325812"/>
                  </a:lnTo>
                  <a:lnTo>
                    <a:pt x="280490" y="329839"/>
                  </a:lnTo>
                  <a:lnTo>
                    <a:pt x="246720" y="342297"/>
                  </a:lnTo>
                  <a:lnTo>
                    <a:pt x="239620" y="343710"/>
                  </a:lnTo>
                  <a:lnTo>
                    <a:pt x="232437" y="344417"/>
                  </a:lnTo>
                  <a:lnTo>
                    <a:pt x="225195" y="344417"/>
                  </a:lnTo>
                  <a:lnTo>
                    <a:pt x="110390" y="344417"/>
                  </a:lnTo>
                  <a:lnTo>
                    <a:pt x="103136" y="344417"/>
                  </a:lnTo>
                  <a:lnTo>
                    <a:pt x="95954" y="343710"/>
                  </a:lnTo>
                  <a:lnTo>
                    <a:pt x="88853" y="342297"/>
                  </a:lnTo>
                  <a:lnTo>
                    <a:pt x="81741" y="340884"/>
                  </a:lnTo>
                  <a:lnTo>
                    <a:pt x="49054" y="325812"/>
                  </a:lnTo>
                  <a:lnTo>
                    <a:pt x="43025" y="321785"/>
                  </a:lnTo>
                  <a:lnTo>
                    <a:pt x="18604" y="295350"/>
                  </a:lnTo>
                  <a:lnTo>
                    <a:pt x="14565" y="289333"/>
                  </a:lnTo>
                  <a:lnTo>
                    <a:pt x="2119" y="255563"/>
                  </a:lnTo>
                  <a:lnTo>
                    <a:pt x="706" y="248451"/>
                  </a:lnTo>
                  <a:lnTo>
                    <a:pt x="0" y="241268"/>
                  </a:lnTo>
                  <a:lnTo>
                    <a:pt x="0" y="234027"/>
                  </a:lnTo>
                  <a:close/>
                </a:path>
              </a:pathLst>
            </a:custGeom>
            <a:ln w="17662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5211925" y="4686610"/>
            <a:ext cx="17399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35">
                <a:solidFill>
                  <a:srgbClr val="E5E0DF"/>
                </a:solidFill>
                <a:latin typeface="Trebuchet MS"/>
                <a:cs typeface="Trebuchet MS"/>
              </a:rPr>
              <a:t>5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722633" y="4707583"/>
            <a:ext cx="2794635" cy="5829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5"/>
              </a:spcBef>
            </a:pPr>
            <a:r>
              <a:rPr dirty="0" sz="1550">
                <a:solidFill>
                  <a:srgbClr val="E5E0DF"/>
                </a:solidFill>
                <a:latin typeface="Trebuchet MS"/>
                <a:cs typeface="Trebuchet MS"/>
              </a:rPr>
              <a:t>Conclusion</a:t>
            </a:r>
            <a:r>
              <a:rPr dirty="0" sz="1550" spc="1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E5E0DF"/>
                </a:solidFill>
                <a:latin typeface="Trebuchet MS"/>
                <a:cs typeface="Trebuchet MS"/>
              </a:rPr>
              <a:t>&amp;</a:t>
            </a:r>
            <a:r>
              <a:rPr dirty="0" sz="1550" spc="114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550">
                <a:solidFill>
                  <a:srgbClr val="E5E0DF"/>
                </a:solidFill>
                <a:latin typeface="Trebuchet MS"/>
                <a:cs typeface="Trebuchet MS"/>
              </a:rPr>
              <a:t>Future</a:t>
            </a:r>
            <a:r>
              <a:rPr dirty="0" sz="1550" spc="1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550" spc="55">
                <a:solidFill>
                  <a:srgbClr val="E5E0DF"/>
                </a:solidFill>
                <a:latin typeface="Trebuchet MS"/>
                <a:cs typeface="Trebuchet MS"/>
              </a:rPr>
              <a:t>Scope</a:t>
            </a:r>
            <a:endParaRPr sz="15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010"/>
              </a:spcBef>
            </a:pPr>
            <a:r>
              <a:rPr dirty="0" sz="1250">
                <a:solidFill>
                  <a:srgbClr val="E5E0DF"/>
                </a:solidFill>
                <a:latin typeface="Trebuchet MS"/>
                <a:cs typeface="Trebuchet MS"/>
              </a:rPr>
              <a:t>Summary</a:t>
            </a:r>
            <a:r>
              <a:rPr dirty="0" sz="1250" spc="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250" spc="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45">
                <a:solidFill>
                  <a:srgbClr val="E5E0DF"/>
                </a:solidFill>
                <a:latin typeface="Trebuchet MS"/>
                <a:cs typeface="Trebuchet MS"/>
              </a:rPr>
              <a:t>potential</a:t>
            </a:r>
            <a:r>
              <a:rPr dirty="0" sz="1250" spc="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E5E0DF"/>
                </a:solidFill>
                <a:latin typeface="Trebuchet MS"/>
                <a:cs typeface="Trebuchet MS"/>
              </a:rPr>
              <a:t>enhancements.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8882429" y="5963538"/>
            <a:ext cx="1626870" cy="388620"/>
            <a:chOff x="8882429" y="5963538"/>
            <a:chExt cx="1626870" cy="388620"/>
          </a:xfrm>
        </p:grpSpPr>
        <p:pic>
          <p:nvPicPr>
            <p:cNvPr id="37" name="object 37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2429" y="5963538"/>
              <a:ext cx="1626708" cy="388573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9163260" y="6155029"/>
              <a:ext cx="1150620" cy="22225"/>
            </a:xfrm>
            <a:custGeom>
              <a:avLst/>
              <a:gdLst/>
              <a:ahLst/>
              <a:cxnLst/>
              <a:rect l="l" t="t" r="r" b="b"/>
              <a:pathLst>
                <a:path w="1150620" h="22225">
                  <a:moveTo>
                    <a:pt x="0" y="5621"/>
                  </a:moveTo>
                  <a:lnTo>
                    <a:pt x="200" y="5671"/>
                  </a:lnTo>
                  <a:lnTo>
                    <a:pt x="534" y="5805"/>
                  </a:lnTo>
                  <a:lnTo>
                    <a:pt x="1201" y="5922"/>
                  </a:lnTo>
                  <a:lnTo>
                    <a:pt x="1867" y="6038"/>
                  </a:lnTo>
                  <a:lnTo>
                    <a:pt x="2812" y="6191"/>
                  </a:lnTo>
                  <a:lnTo>
                    <a:pt x="4000" y="6321"/>
                  </a:lnTo>
                  <a:lnTo>
                    <a:pt x="5186" y="6451"/>
                  </a:lnTo>
                  <a:lnTo>
                    <a:pt x="13873" y="7009"/>
                  </a:lnTo>
                  <a:lnTo>
                    <a:pt x="15868" y="7096"/>
                  </a:lnTo>
                  <a:lnTo>
                    <a:pt x="41887" y="7463"/>
                  </a:lnTo>
                  <a:lnTo>
                    <a:pt x="44344" y="7468"/>
                  </a:lnTo>
                  <a:lnTo>
                    <a:pt x="46811" y="7466"/>
                  </a:lnTo>
                  <a:lnTo>
                    <a:pt x="49260" y="7464"/>
                  </a:lnTo>
                  <a:lnTo>
                    <a:pt x="51710" y="7462"/>
                  </a:lnTo>
                  <a:lnTo>
                    <a:pt x="54153" y="7457"/>
                  </a:lnTo>
                  <a:lnTo>
                    <a:pt x="56583" y="7452"/>
                  </a:lnTo>
                  <a:lnTo>
                    <a:pt x="59012" y="7447"/>
                  </a:lnTo>
                  <a:lnTo>
                    <a:pt x="61430" y="7440"/>
                  </a:lnTo>
                  <a:lnTo>
                    <a:pt x="63837" y="7434"/>
                  </a:lnTo>
                  <a:lnTo>
                    <a:pt x="66244" y="7429"/>
                  </a:lnTo>
                  <a:lnTo>
                    <a:pt x="68637" y="7423"/>
                  </a:lnTo>
                  <a:lnTo>
                    <a:pt x="71024" y="7418"/>
                  </a:lnTo>
                  <a:lnTo>
                    <a:pt x="99379" y="7385"/>
                  </a:lnTo>
                  <a:lnTo>
                    <a:pt x="101730" y="7385"/>
                  </a:lnTo>
                  <a:lnTo>
                    <a:pt x="104080" y="7384"/>
                  </a:lnTo>
                  <a:lnTo>
                    <a:pt x="106431" y="7384"/>
                  </a:lnTo>
                  <a:lnTo>
                    <a:pt x="108782" y="7384"/>
                  </a:lnTo>
                  <a:lnTo>
                    <a:pt x="111132" y="7384"/>
                  </a:lnTo>
                  <a:lnTo>
                    <a:pt x="113483" y="7384"/>
                  </a:lnTo>
                  <a:lnTo>
                    <a:pt x="115834" y="7384"/>
                  </a:lnTo>
                  <a:lnTo>
                    <a:pt x="118184" y="7384"/>
                  </a:lnTo>
                  <a:lnTo>
                    <a:pt x="120536" y="7384"/>
                  </a:lnTo>
                  <a:lnTo>
                    <a:pt x="122888" y="7385"/>
                  </a:lnTo>
                  <a:lnTo>
                    <a:pt x="125240" y="7385"/>
                  </a:lnTo>
                  <a:lnTo>
                    <a:pt x="127593" y="7385"/>
                  </a:lnTo>
                  <a:lnTo>
                    <a:pt x="129946" y="7385"/>
                  </a:lnTo>
                  <a:lnTo>
                    <a:pt x="132299" y="7386"/>
                  </a:lnTo>
                  <a:lnTo>
                    <a:pt x="134652" y="7386"/>
                  </a:lnTo>
                  <a:lnTo>
                    <a:pt x="137006" y="7386"/>
                  </a:lnTo>
                  <a:lnTo>
                    <a:pt x="139360" y="7386"/>
                  </a:lnTo>
                  <a:lnTo>
                    <a:pt x="141714" y="7386"/>
                  </a:lnTo>
                  <a:lnTo>
                    <a:pt x="144069" y="7387"/>
                  </a:lnTo>
                  <a:lnTo>
                    <a:pt x="146423" y="7387"/>
                  </a:lnTo>
                  <a:lnTo>
                    <a:pt x="148777" y="7387"/>
                  </a:lnTo>
                  <a:lnTo>
                    <a:pt x="151133" y="7387"/>
                  </a:lnTo>
                  <a:lnTo>
                    <a:pt x="153488" y="7387"/>
                  </a:lnTo>
                  <a:lnTo>
                    <a:pt x="155843" y="7387"/>
                  </a:lnTo>
                  <a:lnTo>
                    <a:pt x="158197" y="7387"/>
                  </a:lnTo>
                  <a:lnTo>
                    <a:pt x="160552" y="7387"/>
                  </a:lnTo>
                  <a:lnTo>
                    <a:pt x="162908" y="7387"/>
                  </a:lnTo>
                  <a:lnTo>
                    <a:pt x="165263" y="7387"/>
                  </a:lnTo>
                  <a:lnTo>
                    <a:pt x="167618" y="7387"/>
                  </a:lnTo>
                  <a:lnTo>
                    <a:pt x="169973" y="7387"/>
                  </a:lnTo>
                  <a:lnTo>
                    <a:pt x="172328" y="7387"/>
                  </a:lnTo>
                  <a:lnTo>
                    <a:pt x="174684" y="7387"/>
                  </a:lnTo>
                  <a:lnTo>
                    <a:pt x="177039" y="7387"/>
                  </a:lnTo>
                  <a:lnTo>
                    <a:pt x="179394" y="7387"/>
                  </a:lnTo>
                  <a:lnTo>
                    <a:pt x="181749" y="7387"/>
                  </a:lnTo>
                  <a:lnTo>
                    <a:pt x="184104" y="7387"/>
                  </a:lnTo>
                  <a:lnTo>
                    <a:pt x="186460" y="7387"/>
                  </a:lnTo>
                  <a:lnTo>
                    <a:pt x="188815" y="7387"/>
                  </a:lnTo>
                  <a:lnTo>
                    <a:pt x="191170" y="7387"/>
                  </a:lnTo>
                  <a:lnTo>
                    <a:pt x="193525" y="7387"/>
                  </a:lnTo>
                  <a:lnTo>
                    <a:pt x="195880" y="7387"/>
                  </a:lnTo>
                  <a:lnTo>
                    <a:pt x="198235" y="7387"/>
                  </a:lnTo>
                  <a:lnTo>
                    <a:pt x="200590" y="7387"/>
                  </a:lnTo>
                  <a:lnTo>
                    <a:pt x="202945" y="7387"/>
                  </a:lnTo>
                  <a:lnTo>
                    <a:pt x="205300" y="7387"/>
                  </a:lnTo>
                  <a:lnTo>
                    <a:pt x="207655" y="7387"/>
                  </a:lnTo>
                  <a:lnTo>
                    <a:pt x="210010" y="7387"/>
                  </a:lnTo>
                  <a:lnTo>
                    <a:pt x="221785" y="7387"/>
                  </a:lnTo>
                  <a:lnTo>
                    <a:pt x="224140" y="7387"/>
                  </a:lnTo>
                  <a:lnTo>
                    <a:pt x="235915" y="7387"/>
                  </a:lnTo>
                  <a:lnTo>
                    <a:pt x="238470" y="7587"/>
                  </a:lnTo>
                  <a:lnTo>
                    <a:pt x="240625" y="7387"/>
                  </a:lnTo>
                  <a:lnTo>
                    <a:pt x="242779" y="7187"/>
                  </a:lnTo>
                  <a:lnTo>
                    <a:pt x="244600" y="6653"/>
                  </a:lnTo>
                  <a:lnTo>
                    <a:pt x="246489" y="6186"/>
                  </a:lnTo>
                  <a:lnTo>
                    <a:pt x="248377" y="5720"/>
                  </a:lnTo>
                  <a:lnTo>
                    <a:pt x="250121" y="5109"/>
                  </a:lnTo>
                  <a:lnTo>
                    <a:pt x="251956" y="4589"/>
                  </a:lnTo>
                  <a:lnTo>
                    <a:pt x="253791" y="4069"/>
                  </a:lnTo>
                  <a:lnTo>
                    <a:pt x="255601" y="3524"/>
                  </a:lnTo>
                  <a:lnTo>
                    <a:pt x="257497" y="3065"/>
                  </a:lnTo>
                  <a:lnTo>
                    <a:pt x="259393" y="2606"/>
                  </a:lnTo>
                  <a:lnTo>
                    <a:pt x="261329" y="2187"/>
                  </a:lnTo>
                  <a:lnTo>
                    <a:pt x="263334" y="1837"/>
                  </a:lnTo>
                  <a:lnTo>
                    <a:pt x="265339" y="1487"/>
                  </a:lnTo>
                  <a:lnTo>
                    <a:pt x="267409" y="1201"/>
                  </a:lnTo>
                  <a:lnTo>
                    <a:pt x="269527" y="965"/>
                  </a:lnTo>
                  <a:lnTo>
                    <a:pt x="271646" y="729"/>
                  </a:lnTo>
                  <a:lnTo>
                    <a:pt x="273831" y="559"/>
                  </a:lnTo>
                  <a:lnTo>
                    <a:pt x="276047" y="420"/>
                  </a:lnTo>
                  <a:lnTo>
                    <a:pt x="278263" y="281"/>
                  </a:lnTo>
                  <a:lnTo>
                    <a:pt x="289776" y="19"/>
                  </a:lnTo>
                  <a:lnTo>
                    <a:pt x="292111" y="0"/>
                  </a:lnTo>
                  <a:lnTo>
                    <a:pt x="294474" y="7"/>
                  </a:lnTo>
                  <a:lnTo>
                    <a:pt x="296837" y="15"/>
                  </a:lnTo>
                  <a:lnTo>
                    <a:pt x="299199" y="22"/>
                  </a:lnTo>
                  <a:lnTo>
                    <a:pt x="301577" y="45"/>
                  </a:lnTo>
                  <a:lnTo>
                    <a:pt x="303952" y="65"/>
                  </a:lnTo>
                  <a:lnTo>
                    <a:pt x="306326" y="84"/>
                  </a:lnTo>
                  <a:lnTo>
                    <a:pt x="308708" y="111"/>
                  </a:lnTo>
                  <a:lnTo>
                    <a:pt x="311085" y="133"/>
                  </a:lnTo>
                  <a:lnTo>
                    <a:pt x="313463" y="156"/>
                  </a:lnTo>
                  <a:lnTo>
                    <a:pt x="315842" y="180"/>
                  </a:lnTo>
                  <a:lnTo>
                    <a:pt x="318217" y="200"/>
                  </a:lnTo>
                  <a:lnTo>
                    <a:pt x="320592" y="220"/>
                  </a:lnTo>
                  <a:lnTo>
                    <a:pt x="322966" y="239"/>
                  </a:lnTo>
                  <a:lnTo>
                    <a:pt x="325336" y="254"/>
                  </a:lnTo>
                  <a:lnTo>
                    <a:pt x="327706" y="270"/>
                  </a:lnTo>
                  <a:lnTo>
                    <a:pt x="339529" y="317"/>
                  </a:lnTo>
                  <a:lnTo>
                    <a:pt x="341890" y="323"/>
                  </a:lnTo>
                  <a:lnTo>
                    <a:pt x="344249" y="327"/>
                  </a:lnTo>
                  <a:lnTo>
                    <a:pt x="346607" y="330"/>
                  </a:lnTo>
                  <a:lnTo>
                    <a:pt x="348965" y="333"/>
                  </a:lnTo>
                  <a:lnTo>
                    <a:pt x="351321" y="334"/>
                  </a:lnTo>
                  <a:lnTo>
                    <a:pt x="353677" y="335"/>
                  </a:lnTo>
                  <a:lnTo>
                    <a:pt x="356033" y="336"/>
                  </a:lnTo>
                  <a:lnTo>
                    <a:pt x="358388" y="336"/>
                  </a:lnTo>
                  <a:lnTo>
                    <a:pt x="360742" y="336"/>
                  </a:lnTo>
                  <a:lnTo>
                    <a:pt x="363097" y="335"/>
                  </a:lnTo>
                  <a:lnTo>
                    <a:pt x="365451" y="335"/>
                  </a:lnTo>
                  <a:lnTo>
                    <a:pt x="367806" y="334"/>
                  </a:lnTo>
                  <a:lnTo>
                    <a:pt x="370160" y="333"/>
                  </a:lnTo>
                  <a:lnTo>
                    <a:pt x="372514" y="332"/>
                  </a:lnTo>
                  <a:lnTo>
                    <a:pt x="374867" y="331"/>
                  </a:lnTo>
                  <a:lnTo>
                    <a:pt x="377222" y="330"/>
                  </a:lnTo>
                  <a:lnTo>
                    <a:pt x="396056" y="324"/>
                  </a:lnTo>
                  <a:lnTo>
                    <a:pt x="398410" y="323"/>
                  </a:lnTo>
                  <a:lnTo>
                    <a:pt x="400764" y="323"/>
                  </a:lnTo>
                  <a:lnTo>
                    <a:pt x="403120" y="323"/>
                  </a:lnTo>
                  <a:lnTo>
                    <a:pt x="405474" y="322"/>
                  </a:lnTo>
                  <a:lnTo>
                    <a:pt x="407829" y="322"/>
                  </a:lnTo>
                  <a:lnTo>
                    <a:pt x="410184" y="322"/>
                  </a:lnTo>
                  <a:lnTo>
                    <a:pt x="412539" y="322"/>
                  </a:lnTo>
                  <a:lnTo>
                    <a:pt x="414893" y="322"/>
                  </a:lnTo>
                  <a:lnTo>
                    <a:pt x="417248" y="322"/>
                  </a:lnTo>
                  <a:lnTo>
                    <a:pt x="419603" y="322"/>
                  </a:lnTo>
                  <a:lnTo>
                    <a:pt x="421958" y="322"/>
                  </a:lnTo>
                  <a:lnTo>
                    <a:pt x="424314" y="322"/>
                  </a:lnTo>
                  <a:lnTo>
                    <a:pt x="426668" y="322"/>
                  </a:lnTo>
                  <a:lnTo>
                    <a:pt x="429023" y="322"/>
                  </a:lnTo>
                  <a:lnTo>
                    <a:pt x="431378" y="322"/>
                  </a:lnTo>
                  <a:lnTo>
                    <a:pt x="433733" y="322"/>
                  </a:lnTo>
                  <a:lnTo>
                    <a:pt x="436089" y="322"/>
                  </a:lnTo>
                  <a:lnTo>
                    <a:pt x="438444" y="322"/>
                  </a:lnTo>
                  <a:lnTo>
                    <a:pt x="440799" y="322"/>
                  </a:lnTo>
                  <a:lnTo>
                    <a:pt x="443153" y="322"/>
                  </a:lnTo>
                  <a:lnTo>
                    <a:pt x="445508" y="322"/>
                  </a:lnTo>
                  <a:lnTo>
                    <a:pt x="447864" y="322"/>
                  </a:lnTo>
                  <a:lnTo>
                    <a:pt x="450219" y="322"/>
                  </a:lnTo>
                  <a:lnTo>
                    <a:pt x="452574" y="322"/>
                  </a:lnTo>
                  <a:lnTo>
                    <a:pt x="454929" y="322"/>
                  </a:lnTo>
                  <a:lnTo>
                    <a:pt x="457283" y="322"/>
                  </a:lnTo>
                  <a:lnTo>
                    <a:pt x="459638" y="322"/>
                  </a:lnTo>
                  <a:lnTo>
                    <a:pt x="461994" y="322"/>
                  </a:lnTo>
                  <a:lnTo>
                    <a:pt x="464349" y="322"/>
                  </a:lnTo>
                  <a:lnTo>
                    <a:pt x="466704" y="322"/>
                  </a:lnTo>
                  <a:lnTo>
                    <a:pt x="469059" y="322"/>
                  </a:lnTo>
                  <a:lnTo>
                    <a:pt x="471413" y="322"/>
                  </a:lnTo>
                  <a:lnTo>
                    <a:pt x="473769" y="322"/>
                  </a:lnTo>
                  <a:lnTo>
                    <a:pt x="476124" y="322"/>
                  </a:lnTo>
                  <a:lnTo>
                    <a:pt x="478479" y="322"/>
                  </a:lnTo>
                  <a:lnTo>
                    <a:pt x="480834" y="322"/>
                  </a:lnTo>
                  <a:lnTo>
                    <a:pt x="492609" y="322"/>
                  </a:lnTo>
                  <a:lnTo>
                    <a:pt x="494963" y="322"/>
                  </a:lnTo>
                  <a:lnTo>
                    <a:pt x="518513" y="322"/>
                  </a:lnTo>
                  <a:lnTo>
                    <a:pt x="520868" y="122"/>
                  </a:lnTo>
                  <a:lnTo>
                    <a:pt x="523223" y="322"/>
                  </a:lnTo>
                  <a:lnTo>
                    <a:pt x="525579" y="523"/>
                  </a:lnTo>
                  <a:lnTo>
                    <a:pt x="527934" y="1057"/>
                  </a:lnTo>
                  <a:lnTo>
                    <a:pt x="530288" y="1523"/>
                  </a:lnTo>
                  <a:lnTo>
                    <a:pt x="532643" y="1990"/>
                  </a:lnTo>
                  <a:lnTo>
                    <a:pt x="534998" y="2601"/>
                  </a:lnTo>
                  <a:lnTo>
                    <a:pt x="537354" y="3121"/>
                  </a:lnTo>
                  <a:lnTo>
                    <a:pt x="539709" y="3641"/>
                  </a:lnTo>
                  <a:lnTo>
                    <a:pt x="542063" y="4186"/>
                  </a:lnTo>
                  <a:lnTo>
                    <a:pt x="544418" y="4645"/>
                  </a:lnTo>
                  <a:lnTo>
                    <a:pt x="546773" y="5103"/>
                  </a:lnTo>
                  <a:lnTo>
                    <a:pt x="549128" y="5523"/>
                  </a:lnTo>
                  <a:lnTo>
                    <a:pt x="551484" y="5873"/>
                  </a:lnTo>
                  <a:lnTo>
                    <a:pt x="553838" y="6223"/>
                  </a:lnTo>
                  <a:lnTo>
                    <a:pt x="579743" y="7691"/>
                  </a:lnTo>
                  <a:lnTo>
                    <a:pt x="582098" y="7710"/>
                  </a:lnTo>
                  <a:lnTo>
                    <a:pt x="584453" y="7703"/>
                  </a:lnTo>
                  <a:lnTo>
                    <a:pt x="586808" y="7695"/>
                  </a:lnTo>
                  <a:lnTo>
                    <a:pt x="589163" y="7687"/>
                  </a:lnTo>
                  <a:lnTo>
                    <a:pt x="591518" y="7665"/>
                  </a:lnTo>
                  <a:lnTo>
                    <a:pt x="593873" y="7645"/>
                  </a:lnTo>
                  <a:lnTo>
                    <a:pt x="596228" y="7625"/>
                  </a:lnTo>
                  <a:lnTo>
                    <a:pt x="598583" y="7599"/>
                  </a:lnTo>
                  <a:lnTo>
                    <a:pt x="600938" y="7576"/>
                  </a:lnTo>
                  <a:lnTo>
                    <a:pt x="603293" y="7554"/>
                  </a:lnTo>
                  <a:lnTo>
                    <a:pt x="605648" y="7530"/>
                  </a:lnTo>
                  <a:lnTo>
                    <a:pt x="608003" y="7510"/>
                  </a:lnTo>
                  <a:lnTo>
                    <a:pt x="629198" y="7392"/>
                  </a:lnTo>
                  <a:lnTo>
                    <a:pt x="631553" y="7386"/>
                  </a:lnTo>
                  <a:lnTo>
                    <a:pt x="633908" y="7382"/>
                  </a:lnTo>
                  <a:lnTo>
                    <a:pt x="636263" y="7379"/>
                  </a:lnTo>
                  <a:lnTo>
                    <a:pt x="638618" y="7376"/>
                  </a:lnTo>
                  <a:lnTo>
                    <a:pt x="640973" y="7375"/>
                  </a:lnTo>
                  <a:lnTo>
                    <a:pt x="643328" y="7374"/>
                  </a:lnTo>
                  <a:lnTo>
                    <a:pt x="645683" y="7373"/>
                  </a:lnTo>
                  <a:lnTo>
                    <a:pt x="648038" y="7374"/>
                  </a:lnTo>
                  <a:lnTo>
                    <a:pt x="650393" y="7374"/>
                  </a:lnTo>
                  <a:lnTo>
                    <a:pt x="652748" y="7374"/>
                  </a:lnTo>
                  <a:lnTo>
                    <a:pt x="655103" y="7375"/>
                  </a:lnTo>
                  <a:lnTo>
                    <a:pt x="657458" y="7376"/>
                  </a:lnTo>
                  <a:lnTo>
                    <a:pt x="659813" y="7377"/>
                  </a:lnTo>
                  <a:lnTo>
                    <a:pt x="662168" y="7378"/>
                  </a:lnTo>
                  <a:lnTo>
                    <a:pt x="664523" y="7379"/>
                  </a:lnTo>
                  <a:lnTo>
                    <a:pt x="666878" y="7380"/>
                  </a:lnTo>
                  <a:lnTo>
                    <a:pt x="669233" y="7381"/>
                  </a:lnTo>
                  <a:lnTo>
                    <a:pt x="671587" y="7382"/>
                  </a:lnTo>
                  <a:lnTo>
                    <a:pt x="673943" y="7383"/>
                  </a:lnTo>
                  <a:lnTo>
                    <a:pt x="692783" y="7387"/>
                  </a:lnTo>
                  <a:lnTo>
                    <a:pt x="695137" y="7387"/>
                  </a:lnTo>
                  <a:lnTo>
                    <a:pt x="697492" y="7387"/>
                  </a:lnTo>
                  <a:lnTo>
                    <a:pt x="699848" y="7388"/>
                  </a:lnTo>
                  <a:lnTo>
                    <a:pt x="702203" y="7388"/>
                  </a:lnTo>
                  <a:lnTo>
                    <a:pt x="704558" y="7388"/>
                  </a:lnTo>
                  <a:lnTo>
                    <a:pt x="706912" y="7388"/>
                  </a:lnTo>
                  <a:lnTo>
                    <a:pt x="709267" y="7388"/>
                  </a:lnTo>
                  <a:lnTo>
                    <a:pt x="711623" y="7388"/>
                  </a:lnTo>
                  <a:lnTo>
                    <a:pt x="713978" y="7388"/>
                  </a:lnTo>
                  <a:lnTo>
                    <a:pt x="716333" y="7388"/>
                  </a:lnTo>
                  <a:lnTo>
                    <a:pt x="718687" y="7388"/>
                  </a:lnTo>
                  <a:lnTo>
                    <a:pt x="721042" y="7388"/>
                  </a:lnTo>
                  <a:lnTo>
                    <a:pt x="723397" y="7388"/>
                  </a:lnTo>
                  <a:lnTo>
                    <a:pt x="725753" y="7388"/>
                  </a:lnTo>
                  <a:lnTo>
                    <a:pt x="728108" y="7388"/>
                  </a:lnTo>
                  <a:lnTo>
                    <a:pt x="730462" y="7388"/>
                  </a:lnTo>
                  <a:lnTo>
                    <a:pt x="732817" y="7388"/>
                  </a:lnTo>
                  <a:lnTo>
                    <a:pt x="735172" y="7387"/>
                  </a:lnTo>
                  <a:lnTo>
                    <a:pt x="737528" y="7387"/>
                  </a:lnTo>
                  <a:lnTo>
                    <a:pt x="739883" y="7387"/>
                  </a:lnTo>
                  <a:lnTo>
                    <a:pt x="742237" y="7387"/>
                  </a:lnTo>
                  <a:lnTo>
                    <a:pt x="744592" y="7387"/>
                  </a:lnTo>
                  <a:lnTo>
                    <a:pt x="746947" y="7387"/>
                  </a:lnTo>
                  <a:lnTo>
                    <a:pt x="749303" y="7387"/>
                  </a:lnTo>
                  <a:lnTo>
                    <a:pt x="751658" y="7387"/>
                  </a:lnTo>
                  <a:lnTo>
                    <a:pt x="754012" y="7387"/>
                  </a:lnTo>
                  <a:lnTo>
                    <a:pt x="756367" y="7387"/>
                  </a:lnTo>
                  <a:lnTo>
                    <a:pt x="758722" y="7387"/>
                  </a:lnTo>
                  <a:lnTo>
                    <a:pt x="761077" y="7387"/>
                  </a:lnTo>
                  <a:lnTo>
                    <a:pt x="763433" y="7387"/>
                  </a:lnTo>
                  <a:lnTo>
                    <a:pt x="765787" y="7387"/>
                  </a:lnTo>
                  <a:lnTo>
                    <a:pt x="768142" y="7387"/>
                  </a:lnTo>
                  <a:lnTo>
                    <a:pt x="770497" y="7387"/>
                  </a:lnTo>
                  <a:lnTo>
                    <a:pt x="782272" y="7387"/>
                  </a:lnTo>
                  <a:lnTo>
                    <a:pt x="784627" y="7387"/>
                  </a:lnTo>
                  <a:lnTo>
                    <a:pt x="819952" y="7387"/>
                  </a:lnTo>
                  <a:lnTo>
                    <a:pt x="822307" y="7387"/>
                  </a:lnTo>
                  <a:lnTo>
                    <a:pt x="1076646" y="7387"/>
                  </a:lnTo>
                  <a:lnTo>
                    <a:pt x="1079201" y="7187"/>
                  </a:lnTo>
                  <a:lnTo>
                    <a:pt x="1081356" y="7387"/>
                  </a:lnTo>
                  <a:lnTo>
                    <a:pt x="1083511" y="7587"/>
                  </a:lnTo>
                  <a:lnTo>
                    <a:pt x="1085331" y="8122"/>
                  </a:lnTo>
                  <a:lnTo>
                    <a:pt x="1087220" y="8588"/>
                  </a:lnTo>
                  <a:lnTo>
                    <a:pt x="1089108" y="9055"/>
                  </a:lnTo>
                  <a:lnTo>
                    <a:pt x="1091053" y="9465"/>
                  </a:lnTo>
                  <a:lnTo>
                    <a:pt x="1092687" y="10186"/>
                  </a:lnTo>
                  <a:lnTo>
                    <a:pt x="1094322" y="10906"/>
                  </a:lnTo>
                  <a:lnTo>
                    <a:pt x="1095597" y="11986"/>
                  </a:lnTo>
                  <a:lnTo>
                    <a:pt x="1097027" y="12911"/>
                  </a:lnTo>
                  <a:lnTo>
                    <a:pt x="1098457" y="13836"/>
                  </a:lnTo>
                  <a:lnTo>
                    <a:pt x="1099782" y="14866"/>
                  </a:lnTo>
                  <a:lnTo>
                    <a:pt x="1101267" y="15737"/>
                  </a:lnTo>
                  <a:lnTo>
                    <a:pt x="1117132" y="21066"/>
                  </a:lnTo>
                  <a:lnTo>
                    <a:pt x="1119184" y="21369"/>
                  </a:lnTo>
                  <a:lnTo>
                    <a:pt x="1121343" y="21565"/>
                  </a:lnTo>
                  <a:lnTo>
                    <a:pt x="1123540" y="21723"/>
                  </a:lnTo>
                  <a:lnTo>
                    <a:pt x="1125736" y="21882"/>
                  </a:lnTo>
                  <a:lnTo>
                    <a:pt x="1128015" y="21958"/>
                  </a:lnTo>
                  <a:lnTo>
                    <a:pt x="1130312" y="22017"/>
                  </a:lnTo>
                  <a:lnTo>
                    <a:pt x="1132607" y="22076"/>
                  </a:lnTo>
                  <a:lnTo>
                    <a:pt x="1134959" y="22079"/>
                  </a:lnTo>
                  <a:lnTo>
                    <a:pt x="1137314" y="22079"/>
                  </a:lnTo>
                  <a:lnTo>
                    <a:pt x="1139670" y="22078"/>
                  </a:lnTo>
                  <a:lnTo>
                    <a:pt x="1142259" y="22044"/>
                  </a:lnTo>
                  <a:lnTo>
                    <a:pt x="1144444" y="22014"/>
                  </a:lnTo>
                  <a:lnTo>
                    <a:pt x="1146629" y="21984"/>
                  </a:lnTo>
                  <a:lnTo>
                    <a:pt x="1149428" y="21917"/>
                  </a:lnTo>
                  <a:lnTo>
                    <a:pt x="1150425" y="21898"/>
                  </a:lnTo>
                </a:path>
              </a:pathLst>
            </a:custGeom>
            <a:ln w="176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9309523" y="6071086"/>
            <a:ext cx="768350" cy="16383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950">
                <a:latin typeface="Arial"/>
                <a:cs typeface="Arial"/>
                <a:hlinkClick r:id="rId3"/>
              </a:rPr>
              <a:t>Rutuja-</a:t>
            </a:r>
            <a:r>
              <a:rPr dirty="0" sz="950" spc="-10">
                <a:latin typeface="Arial"/>
                <a:cs typeface="Arial"/>
                <a:hlinkClick r:id="rId3"/>
              </a:rPr>
              <a:t>28285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9962" cy="643437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1"/>
            <a:ext cx="10079990" cy="6434455"/>
          </a:xfrm>
          <a:custGeom>
            <a:avLst/>
            <a:gdLst/>
            <a:ahLst/>
            <a:cxnLst/>
            <a:rect l="l" t="t" r="r" b="b"/>
            <a:pathLst>
              <a:path w="10079990" h="6434455">
                <a:moveTo>
                  <a:pt x="10079962" y="0"/>
                </a:moveTo>
                <a:lnTo>
                  <a:pt x="0" y="0"/>
                </a:lnTo>
                <a:lnTo>
                  <a:pt x="0" y="6434376"/>
                </a:lnTo>
                <a:lnTo>
                  <a:pt x="10079962" y="6434376"/>
                </a:lnTo>
                <a:lnTo>
                  <a:pt x="10079962" y="0"/>
                </a:lnTo>
                <a:close/>
              </a:path>
            </a:pathLst>
          </a:custGeom>
          <a:solidFill>
            <a:srgbClr val="030303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50" spc="140"/>
              <a:t>Addressing</a:t>
            </a:r>
            <a:r>
              <a:rPr dirty="0" sz="2950" spc="-114"/>
              <a:t> </a:t>
            </a:r>
            <a:r>
              <a:rPr dirty="0" sz="2950"/>
              <a:t>the</a:t>
            </a:r>
            <a:r>
              <a:rPr dirty="0" sz="2950" spc="-110"/>
              <a:t> </a:t>
            </a:r>
            <a:r>
              <a:rPr dirty="0" sz="2950" spc="100"/>
              <a:t>Market</a:t>
            </a:r>
            <a:r>
              <a:rPr dirty="0" sz="2950" spc="-114"/>
              <a:t> </a:t>
            </a:r>
            <a:r>
              <a:rPr dirty="0" sz="2950" spc="45"/>
              <a:t>Disconnect</a:t>
            </a:r>
            <a:endParaRPr sz="2950"/>
          </a:p>
        </p:txBody>
      </p:sp>
      <p:sp>
        <p:nvSpPr>
          <p:cNvPr id="5" name="object 5" descr=""/>
          <p:cNvSpPr/>
          <p:nvPr/>
        </p:nvSpPr>
        <p:spPr>
          <a:xfrm>
            <a:off x="940796" y="175559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541" y="0"/>
                </a:moveTo>
                <a:lnTo>
                  <a:pt x="21857" y="0"/>
                </a:lnTo>
                <a:lnTo>
                  <a:pt x="18642" y="638"/>
                </a:lnTo>
                <a:lnTo>
                  <a:pt x="0" y="21862"/>
                </a:lnTo>
                <a:lnTo>
                  <a:pt x="0" y="28537"/>
                </a:lnTo>
                <a:lnTo>
                  <a:pt x="21857" y="50399"/>
                </a:lnTo>
                <a:lnTo>
                  <a:pt x="28541" y="50399"/>
                </a:lnTo>
                <a:lnTo>
                  <a:pt x="50399" y="28537"/>
                </a:lnTo>
                <a:lnTo>
                  <a:pt x="50399" y="25199"/>
                </a:lnTo>
                <a:lnTo>
                  <a:pt x="50399" y="21862"/>
                </a:lnTo>
                <a:lnTo>
                  <a:pt x="31757" y="638"/>
                </a:lnTo>
                <a:lnTo>
                  <a:pt x="28541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40796" y="204959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541" y="0"/>
                </a:moveTo>
                <a:lnTo>
                  <a:pt x="21857" y="0"/>
                </a:lnTo>
                <a:lnTo>
                  <a:pt x="18642" y="638"/>
                </a:lnTo>
                <a:lnTo>
                  <a:pt x="0" y="21862"/>
                </a:lnTo>
                <a:lnTo>
                  <a:pt x="0" y="28537"/>
                </a:lnTo>
                <a:lnTo>
                  <a:pt x="21857" y="50399"/>
                </a:lnTo>
                <a:lnTo>
                  <a:pt x="28541" y="50399"/>
                </a:lnTo>
                <a:lnTo>
                  <a:pt x="50399" y="28537"/>
                </a:lnTo>
                <a:lnTo>
                  <a:pt x="50399" y="25199"/>
                </a:lnTo>
                <a:lnTo>
                  <a:pt x="50399" y="21862"/>
                </a:lnTo>
                <a:lnTo>
                  <a:pt x="31757" y="638"/>
                </a:lnTo>
                <a:lnTo>
                  <a:pt x="28541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940796" y="234359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541" y="0"/>
                </a:moveTo>
                <a:lnTo>
                  <a:pt x="21857" y="0"/>
                </a:lnTo>
                <a:lnTo>
                  <a:pt x="18642" y="638"/>
                </a:lnTo>
                <a:lnTo>
                  <a:pt x="0" y="21862"/>
                </a:lnTo>
                <a:lnTo>
                  <a:pt x="0" y="28537"/>
                </a:lnTo>
                <a:lnTo>
                  <a:pt x="21857" y="50399"/>
                </a:lnTo>
                <a:lnTo>
                  <a:pt x="28541" y="50399"/>
                </a:lnTo>
                <a:lnTo>
                  <a:pt x="50399" y="28537"/>
                </a:lnTo>
                <a:lnTo>
                  <a:pt x="50399" y="25199"/>
                </a:lnTo>
                <a:lnTo>
                  <a:pt x="50399" y="21862"/>
                </a:lnTo>
                <a:lnTo>
                  <a:pt x="31757" y="638"/>
                </a:lnTo>
                <a:lnTo>
                  <a:pt x="28541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940796" y="312478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541" y="0"/>
                </a:moveTo>
                <a:lnTo>
                  <a:pt x="21857" y="0"/>
                </a:lnTo>
                <a:lnTo>
                  <a:pt x="18642" y="638"/>
                </a:lnTo>
                <a:lnTo>
                  <a:pt x="0" y="21862"/>
                </a:lnTo>
                <a:lnTo>
                  <a:pt x="0" y="28537"/>
                </a:lnTo>
                <a:lnTo>
                  <a:pt x="21857" y="50399"/>
                </a:lnTo>
                <a:lnTo>
                  <a:pt x="28541" y="50399"/>
                </a:lnTo>
                <a:lnTo>
                  <a:pt x="50399" y="28537"/>
                </a:lnTo>
                <a:lnTo>
                  <a:pt x="50399" y="25199"/>
                </a:lnTo>
                <a:lnTo>
                  <a:pt x="50399" y="21862"/>
                </a:lnTo>
                <a:lnTo>
                  <a:pt x="31757" y="638"/>
                </a:lnTo>
                <a:lnTo>
                  <a:pt x="28541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40796" y="34187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541" y="0"/>
                </a:moveTo>
                <a:lnTo>
                  <a:pt x="21857" y="0"/>
                </a:lnTo>
                <a:lnTo>
                  <a:pt x="18642" y="638"/>
                </a:lnTo>
                <a:lnTo>
                  <a:pt x="0" y="21862"/>
                </a:lnTo>
                <a:lnTo>
                  <a:pt x="0" y="28537"/>
                </a:lnTo>
                <a:lnTo>
                  <a:pt x="21857" y="50399"/>
                </a:lnTo>
                <a:lnTo>
                  <a:pt x="28541" y="50399"/>
                </a:lnTo>
                <a:lnTo>
                  <a:pt x="50399" y="28537"/>
                </a:lnTo>
                <a:lnTo>
                  <a:pt x="50399" y="25199"/>
                </a:lnTo>
                <a:lnTo>
                  <a:pt x="50399" y="21862"/>
                </a:lnTo>
                <a:lnTo>
                  <a:pt x="31757" y="638"/>
                </a:lnTo>
                <a:lnTo>
                  <a:pt x="28541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940796" y="371278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541" y="0"/>
                </a:moveTo>
                <a:lnTo>
                  <a:pt x="21857" y="0"/>
                </a:lnTo>
                <a:lnTo>
                  <a:pt x="18642" y="638"/>
                </a:lnTo>
                <a:lnTo>
                  <a:pt x="0" y="21862"/>
                </a:lnTo>
                <a:lnTo>
                  <a:pt x="0" y="28537"/>
                </a:lnTo>
                <a:lnTo>
                  <a:pt x="21857" y="50399"/>
                </a:lnTo>
                <a:lnTo>
                  <a:pt x="28541" y="50399"/>
                </a:lnTo>
                <a:lnTo>
                  <a:pt x="50399" y="28537"/>
                </a:lnTo>
                <a:lnTo>
                  <a:pt x="50399" y="25199"/>
                </a:lnTo>
                <a:lnTo>
                  <a:pt x="50399" y="21862"/>
                </a:lnTo>
                <a:lnTo>
                  <a:pt x="31757" y="638"/>
                </a:lnTo>
                <a:lnTo>
                  <a:pt x="28541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897647" y="1251494"/>
            <a:ext cx="2792095" cy="25717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>
                <a:solidFill>
                  <a:srgbClr val="FC8237"/>
                </a:solidFill>
                <a:latin typeface="Trebuchet MS"/>
                <a:cs typeface="Trebuchet MS"/>
              </a:rPr>
              <a:t>The</a:t>
            </a:r>
            <a:r>
              <a:rPr dirty="0" sz="1450" spc="60">
                <a:solidFill>
                  <a:srgbClr val="FC8237"/>
                </a:solidFill>
                <a:latin typeface="Trebuchet MS"/>
                <a:cs typeface="Trebuchet MS"/>
              </a:rPr>
              <a:t> </a:t>
            </a:r>
            <a:r>
              <a:rPr dirty="0" sz="1450" spc="-10">
                <a:solidFill>
                  <a:srgbClr val="FC8237"/>
                </a:solidFill>
                <a:latin typeface="Trebuchet MS"/>
                <a:cs typeface="Trebuchet MS"/>
              </a:rPr>
              <a:t>Challenge</a:t>
            </a:r>
            <a:endParaRPr sz="1450">
              <a:latin typeface="Trebuchet MS"/>
              <a:cs typeface="Trebuchet MS"/>
            </a:endParaRPr>
          </a:p>
          <a:p>
            <a:pPr marL="254000" marR="5080">
              <a:lnSpc>
                <a:spcPct val="160800"/>
              </a:lnSpc>
              <a:spcBef>
                <a:spcPts val="545"/>
              </a:spcBef>
            </a:pPr>
            <a:r>
              <a:rPr dirty="0" sz="1200" spc="-40">
                <a:solidFill>
                  <a:srgbClr val="E5E0DF"/>
                </a:solidFill>
                <a:latin typeface="Trebuchet MS"/>
                <a:cs typeface="Trebuchet MS"/>
              </a:rPr>
              <a:t>Traditional</a:t>
            </a:r>
            <a:r>
              <a:rPr dirty="0" sz="12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E5E0DF"/>
                </a:solidFill>
                <a:latin typeface="Trebuchet MS"/>
                <a:cs typeface="Trebuchet MS"/>
              </a:rPr>
              <a:t>supply</a:t>
            </a:r>
            <a:r>
              <a:rPr dirty="0" sz="12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E5E0DF"/>
                </a:solidFill>
                <a:latin typeface="Trebuchet MS"/>
                <a:cs typeface="Trebuchet MS"/>
              </a:rPr>
              <a:t>chain</a:t>
            </a:r>
            <a:r>
              <a:rPr dirty="0" sz="12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E5E0DF"/>
                </a:solidFill>
                <a:latin typeface="Trebuchet MS"/>
                <a:cs typeface="Trebuchet MS"/>
              </a:rPr>
              <a:t>inefficiencies </a:t>
            </a:r>
            <a:r>
              <a:rPr dirty="0" sz="1200" spc="-20">
                <a:solidFill>
                  <a:srgbClr val="E5E0DF"/>
                </a:solidFill>
                <a:latin typeface="Trebuchet MS"/>
                <a:cs typeface="Trebuchet MS"/>
              </a:rPr>
              <a:t>Limited</a:t>
            </a:r>
            <a:r>
              <a:rPr dirty="0" sz="1200" spc="-25">
                <a:solidFill>
                  <a:srgbClr val="E5E0DF"/>
                </a:solidFill>
                <a:latin typeface="Trebuchet MS"/>
                <a:cs typeface="Trebuchet MS"/>
              </a:rPr>
              <a:t> farmer-</a:t>
            </a:r>
            <a:r>
              <a:rPr dirty="0" sz="1200" spc="-40">
                <a:solidFill>
                  <a:srgbClr val="E5E0DF"/>
                </a:solidFill>
                <a:latin typeface="Trebuchet MS"/>
                <a:cs typeface="Trebuchet MS"/>
              </a:rPr>
              <a:t>market</a:t>
            </a:r>
            <a:r>
              <a:rPr dirty="0" sz="120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E5E0DF"/>
                </a:solidFill>
                <a:latin typeface="Trebuchet MS"/>
                <a:cs typeface="Trebuchet MS"/>
              </a:rPr>
              <a:t>access</a:t>
            </a:r>
            <a:endParaRPr sz="1200">
              <a:latin typeface="Trebuchet MS"/>
              <a:cs typeface="Trebuchet MS"/>
            </a:endParaRPr>
          </a:p>
          <a:p>
            <a:pPr marL="254000">
              <a:lnSpc>
                <a:spcPct val="100000"/>
              </a:lnSpc>
              <a:spcBef>
                <a:spcPts val="875"/>
              </a:spcBef>
            </a:pPr>
            <a:r>
              <a:rPr dirty="0" sz="1200">
                <a:solidFill>
                  <a:srgbClr val="E5E0DF"/>
                </a:solidFill>
                <a:latin typeface="Trebuchet MS"/>
                <a:cs typeface="Trebuchet MS"/>
              </a:rPr>
              <a:t>Lack</a:t>
            </a:r>
            <a:r>
              <a:rPr dirty="0" sz="120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E5E0DF"/>
                </a:solidFill>
                <a:latin typeface="Trebuchet MS"/>
                <a:cs typeface="Trebuchet MS"/>
              </a:rPr>
              <a:t>of</a:t>
            </a:r>
            <a:r>
              <a:rPr dirty="0" sz="120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E5E0DF"/>
                </a:solidFill>
                <a:latin typeface="Trebuchet MS"/>
                <a:cs typeface="Trebuchet MS"/>
              </a:rPr>
              <a:t>real-</a:t>
            </a:r>
            <a:r>
              <a:rPr dirty="0" sz="1200" spc="-50">
                <a:solidFill>
                  <a:srgbClr val="E5E0DF"/>
                </a:solidFill>
                <a:latin typeface="Trebuchet MS"/>
                <a:cs typeface="Trebuchet MS"/>
              </a:rPr>
              <a:t>time</a:t>
            </a:r>
            <a:r>
              <a:rPr dirty="0" sz="120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E5E0DF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2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</a:pPr>
            <a:r>
              <a:rPr dirty="0" sz="1450" spc="60">
                <a:solidFill>
                  <a:srgbClr val="FC8237"/>
                </a:solidFill>
                <a:latin typeface="Trebuchet MS"/>
                <a:cs typeface="Trebuchet MS"/>
              </a:rPr>
              <a:t>Our</a:t>
            </a:r>
            <a:r>
              <a:rPr dirty="0" sz="1450" spc="95">
                <a:solidFill>
                  <a:srgbClr val="FC8237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FC8237"/>
                </a:solidFill>
                <a:latin typeface="Trebuchet MS"/>
                <a:cs typeface="Trebuchet MS"/>
              </a:rPr>
              <a:t>Solution:</a:t>
            </a:r>
            <a:r>
              <a:rPr dirty="0" sz="1450" spc="95">
                <a:solidFill>
                  <a:srgbClr val="FC8237"/>
                </a:solidFill>
                <a:latin typeface="Trebuchet MS"/>
                <a:cs typeface="Trebuchet MS"/>
              </a:rPr>
              <a:t> </a:t>
            </a:r>
            <a:r>
              <a:rPr dirty="0" sz="1450" spc="-10">
                <a:solidFill>
                  <a:srgbClr val="FC8237"/>
                </a:solidFill>
                <a:latin typeface="Trebuchet MS"/>
                <a:cs typeface="Trebuchet MS"/>
              </a:rPr>
              <a:t>FarmConnect</a:t>
            </a:r>
            <a:endParaRPr sz="1450">
              <a:latin typeface="Trebuchet MS"/>
              <a:cs typeface="Trebuchet MS"/>
            </a:endParaRPr>
          </a:p>
          <a:p>
            <a:pPr algn="just" marL="254000" marR="281940">
              <a:lnSpc>
                <a:spcPct val="160800"/>
              </a:lnSpc>
              <a:spcBef>
                <a:spcPts val="545"/>
              </a:spcBef>
            </a:pPr>
            <a:r>
              <a:rPr dirty="0" sz="1200" spc="-10">
                <a:solidFill>
                  <a:srgbClr val="E5E0DF"/>
                </a:solidFill>
                <a:latin typeface="Trebuchet MS"/>
                <a:cs typeface="Trebuchet MS"/>
              </a:rPr>
              <a:t>Digitizes</a:t>
            </a:r>
            <a:r>
              <a:rPr dirty="0" sz="120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E5E0DF"/>
                </a:solidFill>
                <a:latin typeface="Trebuchet MS"/>
                <a:cs typeface="Trebuchet MS"/>
              </a:rPr>
              <a:t>agricultural</a:t>
            </a:r>
            <a:r>
              <a:rPr dirty="0" sz="120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E5E0DF"/>
                </a:solidFill>
                <a:latin typeface="Trebuchet MS"/>
                <a:cs typeface="Trebuchet MS"/>
              </a:rPr>
              <a:t>supply</a:t>
            </a:r>
            <a:r>
              <a:rPr dirty="0" sz="120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E5E0DF"/>
                </a:solidFill>
                <a:latin typeface="Trebuchet MS"/>
                <a:cs typeface="Trebuchet MS"/>
              </a:rPr>
              <a:t>chain </a:t>
            </a:r>
            <a:r>
              <a:rPr dirty="0" sz="1200" spc="-35">
                <a:solidFill>
                  <a:srgbClr val="E5E0DF"/>
                </a:solidFill>
                <a:latin typeface="Trebuchet MS"/>
                <a:cs typeface="Trebuchet MS"/>
              </a:rPr>
              <a:t>Direct</a:t>
            </a:r>
            <a:r>
              <a:rPr dirty="0" sz="1200" spc="-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E5E0DF"/>
                </a:solidFill>
                <a:latin typeface="Trebuchet MS"/>
                <a:cs typeface="Trebuchet MS"/>
              </a:rPr>
              <a:t>farmer-</a:t>
            </a:r>
            <a:r>
              <a:rPr dirty="0" sz="1200" spc="-40">
                <a:solidFill>
                  <a:srgbClr val="E5E0DF"/>
                </a:solidFill>
                <a:latin typeface="Trebuchet MS"/>
                <a:cs typeface="Trebuchet MS"/>
              </a:rPr>
              <a:t>to-buyer</a:t>
            </a:r>
            <a:r>
              <a:rPr dirty="0" sz="1200" spc="-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E5E0DF"/>
                </a:solidFill>
                <a:latin typeface="Trebuchet MS"/>
                <a:cs typeface="Trebuchet MS"/>
              </a:rPr>
              <a:t>interaction </a:t>
            </a:r>
            <a:r>
              <a:rPr dirty="0" sz="1200" spc="-40">
                <a:solidFill>
                  <a:srgbClr val="E5E0DF"/>
                </a:solidFill>
                <a:latin typeface="Trebuchet MS"/>
                <a:cs typeface="Trebuchet MS"/>
              </a:rPr>
              <a:t>Real-</a:t>
            </a:r>
            <a:r>
              <a:rPr dirty="0" sz="1200" spc="-35">
                <a:solidFill>
                  <a:srgbClr val="E5E0DF"/>
                </a:solidFill>
                <a:latin typeface="Trebuchet MS"/>
                <a:cs typeface="Trebuchet MS"/>
              </a:rPr>
              <a:t>time</a:t>
            </a:r>
            <a:r>
              <a:rPr dirty="0" sz="120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E5E0DF"/>
                </a:solidFill>
                <a:latin typeface="Trebuchet MS"/>
                <a:cs typeface="Trebuchet MS"/>
              </a:rPr>
              <a:t>inventory</a:t>
            </a:r>
            <a:r>
              <a:rPr dirty="0" sz="120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E5E0DF"/>
                </a:solidFill>
                <a:latin typeface="Trebuchet MS"/>
                <a:cs typeface="Trebuchet MS"/>
              </a:rPr>
              <a:t>management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3180" y="1285195"/>
            <a:ext cx="3947985" cy="3947985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220088" y="5343122"/>
            <a:ext cx="3545204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00"/>
              </a:spcBef>
            </a:pPr>
            <a:r>
              <a:rPr dirty="0" sz="1200">
                <a:solidFill>
                  <a:srgbClr val="E5E0DF"/>
                </a:solidFill>
                <a:latin typeface="Trebuchet MS"/>
                <a:cs typeface="Trebuchet MS"/>
              </a:rPr>
              <a:t>Bridging</a:t>
            </a:r>
            <a:r>
              <a:rPr dirty="0" sz="12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2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E5E0DF"/>
                </a:solidFill>
                <a:latin typeface="Trebuchet MS"/>
                <a:cs typeface="Trebuchet MS"/>
              </a:rPr>
              <a:t>gap</a:t>
            </a:r>
            <a:r>
              <a:rPr dirty="0" sz="1200" spc="-40">
                <a:solidFill>
                  <a:srgbClr val="E5E0DF"/>
                </a:solidFill>
                <a:latin typeface="Trebuchet MS"/>
                <a:cs typeface="Trebuchet MS"/>
              </a:rPr>
              <a:t> with</a:t>
            </a:r>
            <a:r>
              <a:rPr dirty="0" sz="12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E5E0DF"/>
                </a:solidFill>
                <a:latin typeface="Trebuchet MS"/>
                <a:cs typeface="Trebuchet MS"/>
              </a:rPr>
              <a:t>technology</a:t>
            </a:r>
            <a:r>
              <a:rPr dirty="0" sz="12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E5E0DF"/>
                </a:solidFill>
                <a:latin typeface="Trebuchet MS"/>
                <a:cs typeface="Trebuchet MS"/>
              </a:rPr>
              <a:t>for</a:t>
            </a:r>
            <a:r>
              <a:rPr dirty="0" sz="120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E5E0DF"/>
                </a:solidFill>
                <a:latin typeface="Trebuchet MS"/>
                <a:cs typeface="Trebuchet MS"/>
              </a:rPr>
              <a:t>a</a:t>
            </a:r>
            <a:r>
              <a:rPr dirty="0" sz="12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E5E0DF"/>
                </a:solidFill>
                <a:latin typeface="Trebuchet MS"/>
                <a:cs typeface="Trebuchet MS"/>
              </a:rPr>
              <a:t>more</a:t>
            </a:r>
            <a:r>
              <a:rPr dirty="0" sz="12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E5E0DF"/>
                </a:solidFill>
                <a:latin typeface="Trebuchet MS"/>
                <a:cs typeface="Trebuchet MS"/>
              </a:rPr>
              <a:t>efficient </a:t>
            </a:r>
            <a:r>
              <a:rPr dirty="0" sz="1200" spc="-30">
                <a:solidFill>
                  <a:srgbClr val="E5E0DF"/>
                </a:solidFill>
                <a:latin typeface="Trebuchet MS"/>
                <a:cs typeface="Trebuchet MS"/>
              </a:rPr>
              <a:t>agriculture</a:t>
            </a:r>
            <a:r>
              <a:rPr dirty="0" sz="1200" spc="1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E5E0DF"/>
                </a:solidFill>
                <a:latin typeface="Trebuchet MS"/>
                <a:cs typeface="Trebuchet MS"/>
              </a:rPr>
              <a:t>ecosystem.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448688" y="5986825"/>
            <a:ext cx="1547495" cy="370205"/>
            <a:chOff x="8448688" y="5986825"/>
            <a:chExt cx="1547495" cy="370205"/>
          </a:xfrm>
        </p:grpSpPr>
        <p:pic>
          <p:nvPicPr>
            <p:cNvPr id="15" name="object 15" descr="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8688" y="5986825"/>
              <a:ext cx="1547274" cy="369598"/>
            </a:xfrm>
            <a:prstGeom prst="rect">
              <a:avLst/>
            </a:prstGeom>
          </p:spPr>
        </p:pic>
        <p:pic>
          <p:nvPicPr>
            <p:cNvPr id="16" name="object 16" descr="">
              <a:hlinkClick r:id="rId4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168" y="6061110"/>
              <a:ext cx="1342987" cy="222488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8849266" y="6107653"/>
            <a:ext cx="731520" cy="15684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00">
                <a:latin typeface="Arial"/>
                <a:cs typeface="Arial"/>
                <a:hlinkClick r:id="rId4"/>
              </a:rPr>
              <a:t>Rutuja-</a:t>
            </a:r>
            <a:r>
              <a:rPr dirty="0" sz="900" spc="-10">
                <a:latin typeface="Arial"/>
                <a:cs typeface="Arial"/>
                <a:hlinkClick r:id="rId4"/>
              </a:rPr>
              <a:t>28285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572" y="1139825"/>
            <a:ext cx="30784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Core</a:t>
            </a:r>
            <a:r>
              <a:rPr dirty="0" spc="-114"/>
              <a:t> </a:t>
            </a:r>
            <a:r>
              <a:rPr dirty="0" spc="-10"/>
              <a:t>Objectives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028687" y="2285999"/>
            <a:ext cx="4601210" cy="1286510"/>
          </a:xfrm>
          <a:custGeom>
            <a:avLst/>
            <a:gdLst/>
            <a:ahLst/>
            <a:cxnLst/>
            <a:rect l="l" t="t" r="r" b="b"/>
            <a:pathLst>
              <a:path w="4601210" h="1286510">
                <a:moveTo>
                  <a:pt x="4600587" y="71196"/>
                </a:moveTo>
                <a:lnTo>
                  <a:pt x="4584966" y="29705"/>
                </a:lnTo>
                <a:lnTo>
                  <a:pt x="4581525" y="25577"/>
                </a:lnTo>
                <a:lnTo>
                  <a:pt x="4581525" y="95262"/>
                </a:lnTo>
                <a:lnTo>
                  <a:pt x="4581525" y="1157300"/>
                </a:lnTo>
                <a:lnTo>
                  <a:pt x="4573181" y="1199210"/>
                </a:lnTo>
                <a:lnTo>
                  <a:pt x="4549445" y="1234757"/>
                </a:lnTo>
                <a:lnTo>
                  <a:pt x="4548949" y="1235202"/>
                </a:lnTo>
                <a:lnTo>
                  <a:pt x="4513910" y="1258493"/>
                </a:lnTo>
                <a:lnTo>
                  <a:pt x="4471987" y="1266837"/>
                </a:lnTo>
                <a:lnTo>
                  <a:pt x="128587" y="1266837"/>
                </a:lnTo>
                <a:lnTo>
                  <a:pt x="86677" y="1258493"/>
                </a:lnTo>
                <a:lnTo>
                  <a:pt x="51625" y="1235214"/>
                </a:lnTo>
                <a:lnTo>
                  <a:pt x="51142" y="1234757"/>
                </a:lnTo>
                <a:lnTo>
                  <a:pt x="27393" y="1199210"/>
                </a:lnTo>
                <a:lnTo>
                  <a:pt x="19050" y="1157300"/>
                </a:lnTo>
                <a:lnTo>
                  <a:pt x="19050" y="95262"/>
                </a:lnTo>
                <a:lnTo>
                  <a:pt x="19329" y="87744"/>
                </a:lnTo>
                <a:lnTo>
                  <a:pt x="20142" y="80391"/>
                </a:lnTo>
                <a:lnTo>
                  <a:pt x="20929" y="76200"/>
                </a:lnTo>
                <a:lnTo>
                  <a:pt x="4579645" y="76200"/>
                </a:lnTo>
                <a:lnTo>
                  <a:pt x="4580445" y="80391"/>
                </a:lnTo>
                <a:lnTo>
                  <a:pt x="4581258" y="87744"/>
                </a:lnTo>
                <a:lnTo>
                  <a:pt x="4581525" y="95262"/>
                </a:lnTo>
                <a:lnTo>
                  <a:pt x="4581525" y="25577"/>
                </a:lnTo>
                <a:lnTo>
                  <a:pt x="4548924" y="3886"/>
                </a:lnTo>
                <a:lnTo>
                  <a:pt x="4529379" y="0"/>
                </a:lnTo>
                <a:lnTo>
                  <a:pt x="71196" y="0"/>
                </a:lnTo>
                <a:lnTo>
                  <a:pt x="29718" y="15621"/>
                </a:lnTo>
                <a:lnTo>
                  <a:pt x="3886" y="51663"/>
                </a:lnTo>
                <a:lnTo>
                  <a:pt x="12" y="71196"/>
                </a:lnTo>
                <a:lnTo>
                  <a:pt x="12" y="76200"/>
                </a:lnTo>
                <a:lnTo>
                  <a:pt x="2501" y="76200"/>
                </a:lnTo>
                <a:lnTo>
                  <a:pt x="1460" y="80391"/>
                </a:lnTo>
                <a:lnTo>
                  <a:pt x="368" y="87744"/>
                </a:lnTo>
                <a:lnTo>
                  <a:pt x="0" y="95262"/>
                </a:lnTo>
                <a:lnTo>
                  <a:pt x="0" y="1157300"/>
                </a:lnTo>
                <a:lnTo>
                  <a:pt x="9791" y="1206512"/>
                </a:lnTo>
                <a:lnTo>
                  <a:pt x="37668" y="1248219"/>
                </a:lnTo>
                <a:lnTo>
                  <a:pt x="79387" y="1276096"/>
                </a:lnTo>
                <a:lnTo>
                  <a:pt x="128587" y="1285887"/>
                </a:lnTo>
                <a:lnTo>
                  <a:pt x="4471987" y="1285887"/>
                </a:lnTo>
                <a:lnTo>
                  <a:pt x="4521200" y="1276096"/>
                </a:lnTo>
                <a:lnTo>
                  <a:pt x="4562411" y="1248664"/>
                </a:lnTo>
                <a:lnTo>
                  <a:pt x="4562907" y="1248219"/>
                </a:lnTo>
                <a:lnTo>
                  <a:pt x="4590783" y="1206512"/>
                </a:lnTo>
                <a:lnTo>
                  <a:pt x="4600575" y="1157300"/>
                </a:lnTo>
                <a:lnTo>
                  <a:pt x="4600575" y="95262"/>
                </a:lnTo>
                <a:lnTo>
                  <a:pt x="4600219" y="87744"/>
                </a:lnTo>
                <a:lnTo>
                  <a:pt x="4599127" y="80391"/>
                </a:lnTo>
                <a:lnTo>
                  <a:pt x="4598073" y="76200"/>
                </a:lnTo>
                <a:lnTo>
                  <a:pt x="4600587" y="76200"/>
                </a:lnTo>
                <a:lnTo>
                  <a:pt x="4600587" y="71196"/>
                </a:lnTo>
                <a:close/>
              </a:path>
            </a:pathLst>
          </a:custGeom>
          <a:solidFill>
            <a:srgbClr val="FC823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076575" y="2047874"/>
            <a:ext cx="514350" cy="514350"/>
            <a:chOff x="3076575" y="2047874"/>
            <a:chExt cx="514350" cy="514350"/>
          </a:xfrm>
        </p:grpSpPr>
        <p:sp>
          <p:nvSpPr>
            <p:cNvPr id="5" name="object 5" descr=""/>
            <p:cNvSpPr/>
            <p:nvPr/>
          </p:nvSpPr>
          <p:spPr>
            <a:xfrm>
              <a:off x="3076575" y="2047874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65595" y="0"/>
                  </a:moveTo>
                  <a:lnTo>
                    <a:pt x="248754" y="0"/>
                  </a:lnTo>
                  <a:lnTo>
                    <a:pt x="240347" y="406"/>
                  </a:lnTo>
                  <a:lnTo>
                    <a:pt x="198742" y="6578"/>
                  </a:lnTo>
                  <a:lnTo>
                    <a:pt x="150977" y="22796"/>
                  </a:lnTo>
                  <a:lnTo>
                    <a:pt x="107289" y="48018"/>
                  </a:lnTo>
                  <a:lnTo>
                    <a:pt x="69367" y="81280"/>
                  </a:lnTo>
                  <a:lnTo>
                    <a:pt x="38658" y="121297"/>
                  </a:lnTo>
                  <a:lnTo>
                    <a:pt x="16357" y="166535"/>
                  </a:lnTo>
                  <a:lnTo>
                    <a:pt x="3302" y="215265"/>
                  </a:lnTo>
                  <a:lnTo>
                    <a:pt x="0" y="248754"/>
                  </a:lnTo>
                  <a:lnTo>
                    <a:pt x="0" y="265595"/>
                  </a:lnTo>
                  <a:lnTo>
                    <a:pt x="6578" y="315607"/>
                  </a:lnTo>
                  <a:lnTo>
                    <a:pt x="22796" y="363372"/>
                  </a:lnTo>
                  <a:lnTo>
                    <a:pt x="48018" y="407060"/>
                  </a:lnTo>
                  <a:lnTo>
                    <a:pt x="81280" y="444982"/>
                  </a:lnTo>
                  <a:lnTo>
                    <a:pt x="121297" y="475691"/>
                  </a:lnTo>
                  <a:lnTo>
                    <a:pt x="166535" y="497992"/>
                  </a:lnTo>
                  <a:lnTo>
                    <a:pt x="215265" y="511048"/>
                  </a:lnTo>
                  <a:lnTo>
                    <a:pt x="248754" y="514350"/>
                  </a:lnTo>
                  <a:lnTo>
                    <a:pt x="265595" y="514350"/>
                  </a:lnTo>
                  <a:lnTo>
                    <a:pt x="315607" y="507758"/>
                  </a:lnTo>
                  <a:lnTo>
                    <a:pt x="363372" y="491553"/>
                  </a:lnTo>
                  <a:lnTo>
                    <a:pt x="407060" y="466331"/>
                  </a:lnTo>
                  <a:lnTo>
                    <a:pt x="444982" y="433070"/>
                  </a:lnTo>
                  <a:lnTo>
                    <a:pt x="475691" y="393052"/>
                  </a:lnTo>
                  <a:lnTo>
                    <a:pt x="498005" y="347802"/>
                  </a:lnTo>
                  <a:lnTo>
                    <a:pt x="511048" y="299085"/>
                  </a:lnTo>
                  <a:lnTo>
                    <a:pt x="514350" y="265595"/>
                  </a:lnTo>
                  <a:lnTo>
                    <a:pt x="514350" y="257175"/>
                  </a:lnTo>
                  <a:lnTo>
                    <a:pt x="514350" y="248754"/>
                  </a:lnTo>
                  <a:lnTo>
                    <a:pt x="507771" y="198742"/>
                  </a:lnTo>
                  <a:lnTo>
                    <a:pt x="491553" y="150977"/>
                  </a:lnTo>
                  <a:lnTo>
                    <a:pt x="466331" y="107289"/>
                  </a:lnTo>
                  <a:lnTo>
                    <a:pt x="433070" y="69367"/>
                  </a:lnTo>
                  <a:lnTo>
                    <a:pt x="393052" y="38658"/>
                  </a:lnTo>
                  <a:lnTo>
                    <a:pt x="347814" y="16357"/>
                  </a:lnTo>
                  <a:lnTo>
                    <a:pt x="299085" y="3302"/>
                  </a:lnTo>
                  <a:lnTo>
                    <a:pt x="274002" y="406"/>
                  </a:lnTo>
                  <a:lnTo>
                    <a:pt x="265595" y="0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8975" y="2250935"/>
              <a:ext cx="205676" cy="12458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210072" y="2716212"/>
            <a:ext cx="3144520" cy="6267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E5E0DF"/>
                </a:solidFill>
                <a:latin typeface="Trebuchet MS"/>
                <a:cs typeface="Trebuchet MS"/>
              </a:rPr>
              <a:t>Digitize</a:t>
            </a:r>
            <a:r>
              <a:rPr dirty="0" sz="1650" spc="18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650" spc="-10">
                <a:solidFill>
                  <a:srgbClr val="E5E0DF"/>
                </a:solidFill>
                <a:latin typeface="Trebuchet MS"/>
                <a:cs typeface="Trebuchet MS"/>
              </a:rPr>
              <a:t>Interactions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Streamline 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farmer-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buyer</a:t>
            </a:r>
            <a:r>
              <a:rPr dirty="0" sz="1350" spc="-1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communication.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800724" y="2047874"/>
            <a:ext cx="4600575" cy="1524000"/>
            <a:chOff x="5800724" y="2047874"/>
            <a:chExt cx="4600575" cy="1524000"/>
          </a:xfrm>
        </p:grpSpPr>
        <p:sp>
          <p:nvSpPr>
            <p:cNvPr id="9" name="object 9" descr=""/>
            <p:cNvSpPr/>
            <p:nvPr/>
          </p:nvSpPr>
          <p:spPr>
            <a:xfrm>
              <a:off x="5800712" y="2047874"/>
              <a:ext cx="4601210" cy="1524635"/>
            </a:xfrm>
            <a:custGeom>
              <a:avLst/>
              <a:gdLst/>
              <a:ahLst/>
              <a:cxnLst/>
              <a:rect l="l" t="t" r="r" b="b"/>
              <a:pathLst>
                <a:path w="4601209" h="1524635">
                  <a:moveTo>
                    <a:pt x="4600587" y="309321"/>
                  </a:moveTo>
                  <a:lnTo>
                    <a:pt x="4584966" y="267830"/>
                  </a:lnTo>
                  <a:lnTo>
                    <a:pt x="4581525" y="263702"/>
                  </a:lnTo>
                  <a:lnTo>
                    <a:pt x="4581525" y="333387"/>
                  </a:lnTo>
                  <a:lnTo>
                    <a:pt x="4581525" y="1395425"/>
                  </a:lnTo>
                  <a:lnTo>
                    <a:pt x="4573181" y="1437335"/>
                  </a:lnTo>
                  <a:lnTo>
                    <a:pt x="4549445" y="1472882"/>
                  </a:lnTo>
                  <a:lnTo>
                    <a:pt x="4548949" y="1473327"/>
                  </a:lnTo>
                  <a:lnTo>
                    <a:pt x="4513897" y="1496618"/>
                  </a:lnTo>
                  <a:lnTo>
                    <a:pt x="4471987" y="1504962"/>
                  </a:lnTo>
                  <a:lnTo>
                    <a:pt x="128587" y="1504962"/>
                  </a:lnTo>
                  <a:lnTo>
                    <a:pt x="86664" y="1496618"/>
                  </a:lnTo>
                  <a:lnTo>
                    <a:pt x="51625" y="1473339"/>
                  </a:lnTo>
                  <a:lnTo>
                    <a:pt x="51473" y="1473200"/>
                  </a:lnTo>
                  <a:lnTo>
                    <a:pt x="51142" y="1472882"/>
                  </a:lnTo>
                  <a:lnTo>
                    <a:pt x="27393" y="1437335"/>
                  </a:lnTo>
                  <a:lnTo>
                    <a:pt x="19050" y="1395425"/>
                  </a:lnTo>
                  <a:lnTo>
                    <a:pt x="19050" y="333387"/>
                  </a:lnTo>
                  <a:lnTo>
                    <a:pt x="19329" y="325869"/>
                  </a:lnTo>
                  <a:lnTo>
                    <a:pt x="20142" y="318516"/>
                  </a:lnTo>
                  <a:lnTo>
                    <a:pt x="20929" y="314325"/>
                  </a:lnTo>
                  <a:lnTo>
                    <a:pt x="2044674" y="314325"/>
                  </a:lnTo>
                  <a:lnTo>
                    <a:pt x="2044941" y="315607"/>
                  </a:lnTo>
                  <a:lnTo>
                    <a:pt x="2046986" y="323761"/>
                  </a:lnTo>
                  <a:lnTo>
                    <a:pt x="2061159" y="363372"/>
                  </a:lnTo>
                  <a:lnTo>
                    <a:pt x="2086381" y="407060"/>
                  </a:lnTo>
                  <a:lnTo>
                    <a:pt x="2119642" y="444982"/>
                  </a:lnTo>
                  <a:lnTo>
                    <a:pt x="2159660" y="475691"/>
                  </a:lnTo>
                  <a:lnTo>
                    <a:pt x="2204897" y="497992"/>
                  </a:lnTo>
                  <a:lnTo>
                    <a:pt x="2253627" y="511048"/>
                  </a:lnTo>
                  <a:lnTo>
                    <a:pt x="2287117" y="514350"/>
                  </a:lnTo>
                  <a:lnTo>
                    <a:pt x="2303957" y="514350"/>
                  </a:lnTo>
                  <a:lnTo>
                    <a:pt x="2353970" y="507758"/>
                  </a:lnTo>
                  <a:lnTo>
                    <a:pt x="2401735" y="491553"/>
                  </a:lnTo>
                  <a:lnTo>
                    <a:pt x="2445423" y="466331"/>
                  </a:lnTo>
                  <a:lnTo>
                    <a:pt x="2483345" y="433070"/>
                  </a:lnTo>
                  <a:lnTo>
                    <a:pt x="2514054" y="393052"/>
                  </a:lnTo>
                  <a:lnTo>
                    <a:pt x="2536367" y="347802"/>
                  </a:lnTo>
                  <a:lnTo>
                    <a:pt x="2546388" y="314325"/>
                  </a:lnTo>
                  <a:lnTo>
                    <a:pt x="4579645" y="314325"/>
                  </a:lnTo>
                  <a:lnTo>
                    <a:pt x="4580445" y="318516"/>
                  </a:lnTo>
                  <a:lnTo>
                    <a:pt x="4581258" y="325869"/>
                  </a:lnTo>
                  <a:lnTo>
                    <a:pt x="4581525" y="333387"/>
                  </a:lnTo>
                  <a:lnTo>
                    <a:pt x="4581525" y="263702"/>
                  </a:lnTo>
                  <a:lnTo>
                    <a:pt x="4548924" y="242011"/>
                  </a:lnTo>
                  <a:lnTo>
                    <a:pt x="4529391" y="238125"/>
                  </a:lnTo>
                  <a:lnTo>
                    <a:pt x="2552077" y="238125"/>
                  </a:lnTo>
                  <a:lnTo>
                    <a:pt x="2550655" y="223583"/>
                  </a:lnTo>
                  <a:lnTo>
                    <a:pt x="2539200" y="174459"/>
                  </a:lnTo>
                  <a:lnTo>
                    <a:pt x="2518372" y="128511"/>
                  </a:lnTo>
                  <a:lnTo>
                    <a:pt x="2488996" y="87515"/>
                  </a:lnTo>
                  <a:lnTo>
                    <a:pt x="2452179" y="53035"/>
                  </a:lnTo>
                  <a:lnTo>
                    <a:pt x="2409342" y="26403"/>
                  </a:lnTo>
                  <a:lnTo>
                    <a:pt x="2362136" y="8623"/>
                  </a:lnTo>
                  <a:lnTo>
                    <a:pt x="2312365" y="406"/>
                  </a:lnTo>
                  <a:lnTo>
                    <a:pt x="2303957" y="0"/>
                  </a:lnTo>
                  <a:lnTo>
                    <a:pt x="2287117" y="0"/>
                  </a:lnTo>
                  <a:lnTo>
                    <a:pt x="2237105" y="6578"/>
                  </a:lnTo>
                  <a:lnTo>
                    <a:pt x="2189340" y="22796"/>
                  </a:lnTo>
                  <a:lnTo>
                    <a:pt x="2145652" y="48018"/>
                  </a:lnTo>
                  <a:lnTo>
                    <a:pt x="2107730" y="81280"/>
                  </a:lnTo>
                  <a:lnTo>
                    <a:pt x="2077021" y="121297"/>
                  </a:lnTo>
                  <a:lnTo>
                    <a:pt x="2054720" y="166535"/>
                  </a:lnTo>
                  <a:lnTo>
                    <a:pt x="2041664" y="215265"/>
                  </a:lnTo>
                  <a:lnTo>
                    <a:pt x="2038985" y="238125"/>
                  </a:lnTo>
                  <a:lnTo>
                    <a:pt x="71208" y="238125"/>
                  </a:lnTo>
                  <a:lnTo>
                    <a:pt x="29718" y="253746"/>
                  </a:lnTo>
                  <a:lnTo>
                    <a:pt x="3898" y="289788"/>
                  </a:lnTo>
                  <a:lnTo>
                    <a:pt x="12" y="309321"/>
                  </a:lnTo>
                  <a:lnTo>
                    <a:pt x="12" y="314325"/>
                  </a:lnTo>
                  <a:lnTo>
                    <a:pt x="2501" y="314325"/>
                  </a:lnTo>
                  <a:lnTo>
                    <a:pt x="1460" y="318516"/>
                  </a:lnTo>
                  <a:lnTo>
                    <a:pt x="368" y="325869"/>
                  </a:lnTo>
                  <a:lnTo>
                    <a:pt x="0" y="333387"/>
                  </a:lnTo>
                  <a:lnTo>
                    <a:pt x="0" y="1395425"/>
                  </a:lnTo>
                  <a:lnTo>
                    <a:pt x="9791" y="1444637"/>
                  </a:lnTo>
                  <a:lnTo>
                    <a:pt x="37668" y="1486344"/>
                  </a:lnTo>
                  <a:lnTo>
                    <a:pt x="79375" y="1514221"/>
                  </a:lnTo>
                  <a:lnTo>
                    <a:pt x="128587" y="1524012"/>
                  </a:lnTo>
                  <a:lnTo>
                    <a:pt x="4471987" y="1524012"/>
                  </a:lnTo>
                  <a:lnTo>
                    <a:pt x="4521200" y="1514221"/>
                  </a:lnTo>
                  <a:lnTo>
                    <a:pt x="4562411" y="1486789"/>
                  </a:lnTo>
                  <a:lnTo>
                    <a:pt x="4562907" y="1486344"/>
                  </a:lnTo>
                  <a:lnTo>
                    <a:pt x="4590783" y="1444637"/>
                  </a:lnTo>
                  <a:lnTo>
                    <a:pt x="4600575" y="1395425"/>
                  </a:lnTo>
                  <a:lnTo>
                    <a:pt x="4600575" y="333387"/>
                  </a:lnTo>
                  <a:lnTo>
                    <a:pt x="4600219" y="325869"/>
                  </a:lnTo>
                  <a:lnTo>
                    <a:pt x="4599127" y="318516"/>
                  </a:lnTo>
                  <a:lnTo>
                    <a:pt x="4598073" y="314325"/>
                  </a:lnTo>
                  <a:lnTo>
                    <a:pt x="4600587" y="314325"/>
                  </a:lnTo>
                  <a:lnTo>
                    <a:pt x="4600587" y="309321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0" y="2209799"/>
              <a:ext cx="205676" cy="205676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978525" y="2716212"/>
            <a:ext cx="2769235" cy="6267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E5E0DF"/>
                </a:solidFill>
                <a:latin typeface="Trebuchet MS"/>
                <a:cs typeface="Trebuchet MS"/>
              </a:rPr>
              <a:t>Real-time</a:t>
            </a:r>
            <a:r>
              <a:rPr dirty="0" sz="1650" spc="2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650" spc="90">
                <a:solidFill>
                  <a:srgbClr val="E5E0DF"/>
                </a:solidFill>
                <a:latin typeface="Trebuchet MS"/>
                <a:cs typeface="Trebuchet MS"/>
              </a:rPr>
              <a:t>Management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Instant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inventory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order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updates.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028699" y="3743325"/>
            <a:ext cx="4600575" cy="1524000"/>
            <a:chOff x="1028699" y="3743325"/>
            <a:chExt cx="4600575" cy="1524000"/>
          </a:xfrm>
        </p:grpSpPr>
        <p:sp>
          <p:nvSpPr>
            <p:cNvPr id="13" name="object 13" descr=""/>
            <p:cNvSpPr/>
            <p:nvPr/>
          </p:nvSpPr>
          <p:spPr>
            <a:xfrm>
              <a:off x="1028687" y="3743337"/>
              <a:ext cx="4601210" cy="1524000"/>
            </a:xfrm>
            <a:custGeom>
              <a:avLst/>
              <a:gdLst/>
              <a:ahLst/>
              <a:cxnLst/>
              <a:rect l="l" t="t" r="r" b="b"/>
              <a:pathLst>
                <a:path w="4601210" h="1524000">
                  <a:moveTo>
                    <a:pt x="4600587" y="309308"/>
                  </a:moveTo>
                  <a:lnTo>
                    <a:pt x="4584966" y="267817"/>
                  </a:lnTo>
                  <a:lnTo>
                    <a:pt x="4581525" y="263690"/>
                  </a:lnTo>
                  <a:lnTo>
                    <a:pt x="4581525" y="333375"/>
                  </a:lnTo>
                  <a:lnTo>
                    <a:pt x="4581525" y="1395412"/>
                  </a:lnTo>
                  <a:lnTo>
                    <a:pt x="4573181" y="1437322"/>
                  </a:lnTo>
                  <a:lnTo>
                    <a:pt x="4549445" y="1472857"/>
                  </a:lnTo>
                  <a:lnTo>
                    <a:pt x="4513910" y="1496606"/>
                  </a:lnTo>
                  <a:lnTo>
                    <a:pt x="4471987" y="1504950"/>
                  </a:lnTo>
                  <a:lnTo>
                    <a:pt x="128587" y="1504950"/>
                  </a:lnTo>
                  <a:lnTo>
                    <a:pt x="86677" y="1496606"/>
                  </a:lnTo>
                  <a:lnTo>
                    <a:pt x="51638" y="1473314"/>
                  </a:lnTo>
                  <a:lnTo>
                    <a:pt x="27393" y="1437322"/>
                  </a:lnTo>
                  <a:lnTo>
                    <a:pt x="19050" y="1395412"/>
                  </a:lnTo>
                  <a:lnTo>
                    <a:pt x="19050" y="333375"/>
                  </a:lnTo>
                  <a:lnTo>
                    <a:pt x="19329" y="325856"/>
                  </a:lnTo>
                  <a:lnTo>
                    <a:pt x="20142" y="318503"/>
                  </a:lnTo>
                  <a:lnTo>
                    <a:pt x="20929" y="314312"/>
                  </a:lnTo>
                  <a:lnTo>
                    <a:pt x="2054199" y="314312"/>
                  </a:lnTo>
                  <a:lnTo>
                    <a:pt x="2054453" y="315595"/>
                  </a:lnTo>
                  <a:lnTo>
                    <a:pt x="2056511" y="323748"/>
                  </a:lnTo>
                  <a:lnTo>
                    <a:pt x="2070671" y="363359"/>
                  </a:lnTo>
                  <a:lnTo>
                    <a:pt x="2095906" y="407047"/>
                  </a:lnTo>
                  <a:lnTo>
                    <a:pt x="2129167" y="444969"/>
                  </a:lnTo>
                  <a:lnTo>
                    <a:pt x="2169185" y="475678"/>
                  </a:lnTo>
                  <a:lnTo>
                    <a:pt x="2214422" y="497979"/>
                  </a:lnTo>
                  <a:lnTo>
                    <a:pt x="2263152" y="511035"/>
                  </a:lnTo>
                  <a:lnTo>
                    <a:pt x="2296642" y="514337"/>
                  </a:lnTo>
                  <a:lnTo>
                    <a:pt x="2313482" y="514337"/>
                  </a:lnTo>
                  <a:lnTo>
                    <a:pt x="2363495" y="507746"/>
                  </a:lnTo>
                  <a:lnTo>
                    <a:pt x="2411260" y="491540"/>
                  </a:lnTo>
                  <a:lnTo>
                    <a:pt x="2454948" y="466318"/>
                  </a:lnTo>
                  <a:lnTo>
                    <a:pt x="2492870" y="433057"/>
                  </a:lnTo>
                  <a:lnTo>
                    <a:pt x="2523579" y="393039"/>
                  </a:lnTo>
                  <a:lnTo>
                    <a:pt x="2545892" y="347789"/>
                  </a:lnTo>
                  <a:lnTo>
                    <a:pt x="2555913" y="314312"/>
                  </a:lnTo>
                  <a:lnTo>
                    <a:pt x="4579645" y="314312"/>
                  </a:lnTo>
                  <a:lnTo>
                    <a:pt x="4580445" y="318503"/>
                  </a:lnTo>
                  <a:lnTo>
                    <a:pt x="4581258" y="325856"/>
                  </a:lnTo>
                  <a:lnTo>
                    <a:pt x="4581525" y="333375"/>
                  </a:lnTo>
                  <a:lnTo>
                    <a:pt x="4581525" y="263690"/>
                  </a:lnTo>
                  <a:lnTo>
                    <a:pt x="4548924" y="241998"/>
                  </a:lnTo>
                  <a:lnTo>
                    <a:pt x="4529379" y="238112"/>
                  </a:lnTo>
                  <a:lnTo>
                    <a:pt x="2561602" y="238112"/>
                  </a:lnTo>
                  <a:lnTo>
                    <a:pt x="2560180" y="223570"/>
                  </a:lnTo>
                  <a:lnTo>
                    <a:pt x="2548725" y="174447"/>
                  </a:lnTo>
                  <a:lnTo>
                    <a:pt x="2527897" y="128498"/>
                  </a:lnTo>
                  <a:lnTo>
                    <a:pt x="2498521" y="87503"/>
                  </a:lnTo>
                  <a:lnTo>
                    <a:pt x="2461704" y="53022"/>
                  </a:lnTo>
                  <a:lnTo>
                    <a:pt x="2418867" y="26390"/>
                  </a:lnTo>
                  <a:lnTo>
                    <a:pt x="2371661" y="8610"/>
                  </a:lnTo>
                  <a:lnTo>
                    <a:pt x="2321890" y="393"/>
                  </a:lnTo>
                  <a:lnTo>
                    <a:pt x="2313482" y="0"/>
                  </a:lnTo>
                  <a:lnTo>
                    <a:pt x="2296642" y="0"/>
                  </a:lnTo>
                  <a:lnTo>
                    <a:pt x="2246617" y="6565"/>
                  </a:lnTo>
                  <a:lnTo>
                    <a:pt x="2198865" y="22783"/>
                  </a:lnTo>
                  <a:lnTo>
                    <a:pt x="2155177" y="48006"/>
                  </a:lnTo>
                  <a:lnTo>
                    <a:pt x="2117255" y="81280"/>
                  </a:lnTo>
                  <a:lnTo>
                    <a:pt x="2086546" y="121285"/>
                  </a:lnTo>
                  <a:lnTo>
                    <a:pt x="2064245" y="166522"/>
                  </a:lnTo>
                  <a:lnTo>
                    <a:pt x="2051189" y="215252"/>
                  </a:lnTo>
                  <a:lnTo>
                    <a:pt x="2048510" y="238112"/>
                  </a:lnTo>
                  <a:lnTo>
                    <a:pt x="71196" y="238112"/>
                  </a:lnTo>
                  <a:lnTo>
                    <a:pt x="29718" y="253733"/>
                  </a:lnTo>
                  <a:lnTo>
                    <a:pt x="3886" y="289775"/>
                  </a:lnTo>
                  <a:lnTo>
                    <a:pt x="12" y="309308"/>
                  </a:lnTo>
                  <a:lnTo>
                    <a:pt x="12" y="314312"/>
                  </a:lnTo>
                  <a:lnTo>
                    <a:pt x="2501" y="314312"/>
                  </a:lnTo>
                  <a:lnTo>
                    <a:pt x="1460" y="318503"/>
                  </a:lnTo>
                  <a:lnTo>
                    <a:pt x="368" y="325856"/>
                  </a:lnTo>
                  <a:lnTo>
                    <a:pt x="0" y="333375"/>
                  </a:lnTo>
                  <a:lnTo>
                    <a:pt x="0" y="1395412"/>
                  </a:lnTo>
                  <a:lnTo>
                    <a:pt x="9791" y="1444612"/>
                  </a:lnTo>
                  <a:lnTo>
                    <a:pt x="37668" y="1486331"/>
                  </a:lnTo>
                  <a:lnTo>
                    <a:pt x="79387" y="1514208"/>
                  </a:lnTo>
                  <a:lnTo>
                    <a:pt x="128587" y="1524000"/>
                  </a:lnTo>
                  <a:lnTo>
                    <a:pt x="4471987" y="1524000"/>
                  </a:lnTo>
                  <a:lnTo>
                    <a:pt x="4521200" y="1514208"/>
                  </a:lnTo>
                  <a:lnTo>
                    <a:pt x="4562399" y="1486789"/>
                  </a:lnTo>
                  <a:lnTo>
                    <a:pt x="4585373" y="1456080"/>
                  </a:lnTo>
                  <a:lnTo>
                    <a:pt x="4599965" y="1408074"/>
                  </a:lnTo>
                  <a:lnTo>
                    <a:pt x="4600575" y="1395412"/>
                  </a:lnTo>
                  <a:lnTo>
                    <a:pt x="4600575" y="333375"/>
                  </a:lnTo>
                  <a:lnTo>
                    <a:pt x="4600219" y="325856"/>
                  </a:lnTo>
                  <a:lnTo>
                    <a:pt x="4599127" y="318503"/>
                  </a:lnTo>
                  <a:lnTo>
                    <a:pt x="4598073" y="314312"/>
                  </a:lnTo>
                  <a:lnTo>
                    <a:pt x="4600587" y="314312"/>
                  </a:lnTo>
                  <a:lnTo>
                    <a:pt x="4600587" y="309308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1827" y="3895724"/>
              <a:ext cx="179971" cy="205676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210072" y="4411662"/>
            <a:ext cx="2460625" cy="6267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solidFill>
                  <a:srgbClr val="E5E0DF"/>
                </a:solidFill>
                <a:latin typeface="Trebuchet MS"/>
                <a:cs typeface="Trebuchet MS"/>
              </a:rPr>
              <a:t>Robust</a:t>
            </a:r>
            <a:r>
              <a:rPr dirty="0" sz="1650" spc="-7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650" spc="75">
                <a:solidFill>
                  <a:srgbClr val="E5E0DF"/>
                </a:solidFill>
                <a:latin typeface="Trebuchet MS"/>
                <a:cs typeface="Trebuchet MS"/>
              </a:rPr>
              <a:t>Database</a:t>
            </a:r>
            <a:r>
              <a:rPr dirty="0" sz="1650" spc="-7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650" spc="85">
                <a:solidFill>
                  <a:srgbClr val="E5E0DF"/>
                </a:solidFill>
                <a:latin typeface="Trebuchet MS"/>
                <a:cs typeface="Trebuchet MS"/>
              </a:rPr>
              <a:t>Design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Efficient</a:t>
            </a:r>
            <a:r>
              <a:rPr dirty="0" sz="13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75">
                <a:solidFill>
                  <a:srgbClr val="E5E0DF"/>
                </a:solidFill>
                <a:latin typeface="Trebuchet MS"/>
                <a:cs typeface="Trebuchet MS"/>
              </a:rPr>
              <a:t>MySQL</a:t>
            </a:r>
            <a:r>
              <a:rPr dirty="0" sz="13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data</a:t>
            </a:r>
            <a:r>
              <a:rPr dirty="0" sz="13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handling.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800724" y="3743325"/>
            <a:ext cx="4600575" cy="1524000"/>
            <a:chOff x="5800724" y="3743325"/>
            <a:chExt cx="4600575" cy="1524000"/>
          </a:xfrm>
        </p:grpSpPr>
        <p:sp>
          <p:nvSpPr>
            <p:cNvPr id="17" name="object 17" descr=""/>
            <p:cNvSpPr/>
            <p:nvPr/>
          </p:nvSpPr>
          <p:spPr>
            <a:xfrm>
              <a:off x="5800712" y="3743337"/>
              <a:ext cx="4601210" cy="1524000"/>
            </a:xfrm>
            <a:custGeom>
              <a:avLst/>
              <a:gdLst/>
              <a:ahLst/>
              <a:cxnLst/>
              <a:rect l="l" t="t" r="r" b="b"/>
              <a:pathLst>
                <a:path w="4601209" h="1524000">
                  <a:moveTo>
                    <a:pt x="4600587" y="309308"/>
                  </a:moveTo>
                  <a:lnTo>
                    <a:pt x="4584966" y="267817"/>
                  </a:lnTo>
                  <a:lnTo>
                    <a:pt x="4581525" y="263690"/>
                  </a:lnTo>
                  <a:lnTo>
                    <a:pt x="4581525" y="333375"/>
                  </a:lnTo>
                  <a:lnTo>
                    <a:pt x="4581525" y="1395412"/>
                  </a:lnTo>
                  <a:lnTo>
                    <a:pt x="4573181" y="1437322"/>
                  </a:lnTo>
                  <a:lnTo>
                    <a:pt x="4549445" y="1472857"/>
                  </a:lnTo>
                  <a:lnTo>
                    <a:pt x="4548949" y="1473314"/>
                  </a:lnTo>
                  <a:lnTo>
                    <a:pt x="4513897" y="1496606"/>
                  </a:lnTo>
                  <a:lnTo>
                    <a:pt x="4471987" y="1504950"/>
                  </a:lnTo>
                  <a:lnTo>
                    <a:pt x="128587" y="1504950"/>
                  </a:lnTo>
                  <a:lnTo>
                    <a:pt x="86664" y="1496606"/>
                  </a:lnTo>
                  <a:lnTo>
                    <a:pt x="51638" y="1473314"/>
                  </a:lnTo>
                  <a:lnTo>
                    <a:pt x="51142" y="1472857"/>
                  </a:lnTo>
                  <a:lnTo>
                    <a:pt x="43878" y="1464856"/>
                  </a:lnTo>
                  <a:lnTo>
                    <a:pt x="37490" y="1456270"/>
                  </a:lnTo>
                  <a:lnTo>
                    <a:pt x="21145" y="1416786"/>
                  </a:lnTo>
                  <a:lnTo>
                    <a:pt x="19050" y="1395412"/>
                  </a:lnTo>
                  <a:lnTo>
                    <a:pt x="19050" y="333375"/>
                  </a:lnTo>
                  <a:lnTo>
                    <a:pt x="19329" y="325856"/>
                  </a:lnTo>
                  <a:lnTo>
                    <a:pt x="20142" y="318503"/>
                  </a:lnTo>
                  <a:lnTo>
                    <a:pt x="20929" y="314312"/>
                  </a:lnTo>
                  <a:lnTo>
                    <a:pt x="2044674" y="314312"/>
                  </a:lnTo>
                  <a:lnTo>
                    <a:pt x="2044941" y="315595"/>
                  </a:lnTo>
                  <a:lnTo>
                    <a:pt x="2046986" y="323748"/>
                  </a:lnTo>
                  <a:lnTo>
                    <a:pt x="2061159" y="363359"/>
                  </a:lnTo>
                  <a:lnTo>
                    <a:pt x="2086381" y="407047"/>
                  </a:lnTo>
                  <a:lnTo>
                    <a:pt x="2119642" y="444969"/>
                  </a:lnTo>
                  <a:lnTo>
                    <a:pt x="2159660" y="475678"/>
                  </a:lnTo>
                  <a:lnTo>
                    <a:pt x="2204897" y="497979"/>
                  </a:lnTo>
                  <a:lnTo>
                    <a:pt x="2253627" y="511035"/>
                  </a:lnTo>
                  <a:lnTo>
                    <a:pt x="2287117" y="514337"/>
                  </a:lnTo>
                  <a:lnTo>
                    <a:pt x="2303957" y="514337"/>
                  </a:lnTo>
                  <a:lnTo>
                    <a:pt x="2353970" y="507746"/>
                  </a:lnTo>
                  <a:lnTo>
                    <a:pt x="2401735" y="491540"/>
                  </a:lnTo>
                  <a:lnTo>
                    <a:pt x="2445423" y="466318"/>
                  </a:lnTo>
                  <a:lnTo>
                    <a:pt x="2483345" y="433057"/>
                  </a:lnTo>
                  <a:lnTo>
                    <a:pt x="2514054" y="393039"/>
                  </a:lnTo>
                  <a:lnTo>
                    <a:pt x="2536367" y="347789"/>
                  </a:lnTo>
                  <a:lnTo>
                    <a:pt x="2546388" y="314312"/>
                  </a:lnTo>
                  <a:lnTo>
                    <a:pt x="4579645" y="314312"/>
                  </a:lnTo>
                  <a:lnTo>
                    <a:pt x="4580445" y="318503"/>
                  </a:lnTo>
                  <a:lnTo>
                    <a:pt x="4581258" y="325856"/>
                  </a:lnTo>
                  <a:lnTo>
                    <a:pt x="4581525" y="333375"/>
                  </a:lnTo>
                  <a:lnTo>
                    <a:pt x="4581525" y="263690"/>
                  </a:lnTo>
                  <a:lnTo>
                    <a:pt x="4548924" y="241998"/>
                  </a:lnTo>
                  <a:lnTo>
                    <a:pt x="4529391" y="238112"/>
                  </a:lnTo>
                  <a:lnTo>
                    <a:pt x="2552077" y="238112"/>
                  </a:lnTo>
                  <a:lnTo>
                    <a:pt x="2550655" y="223570"/>
                  </a:lnTo>
                  <a:lnTo>
                    <a:pt x="2539200" y="174447"/>
                  </a:lnTo>
                  <a:lnTo>
                    <a:pt x="2518372" y="128498"/>
                  </a:lnTo>
                  <a:lnTo>
                    <a:pt x="2488996" y="87503"/>
                  </a:lnTo>
                  <a:lnTo>
                    <a:pt x="2452179" y="53022"/>
                  </a:lnTo>
                  <a:lnTo>
                    <a:pt x="2409342" y="26390"/>
                  </a:lnTo>
                  <a:lnTo>
                    <a:pt x="2362136" y="8610"/>
                  </a:lnTo>
                  <a:lnTo>
                    <a:pt x="2312365" y="393"/>
                  </a:lnTo>
                  <a:lnTo>
                    <a:pt x="2303957" y="0"/>
                  </a:lnTo>
                  <a:lnTo>
                    <a:pt x="2287117" y="0"/>
                  </a:lnTo>
                  <a:lnTo>
                    <a:pt x="2237105" y="6565"/>
                  </a:lnTo>
                  <a:lnTo>
                    <a:pt x="2189340" y="22783"/>
                  </a:lnTo>
                  <a:lnTo>
                    <a:pt x="2145652" y="48006"/>
                  </a:lnTo>
                  <a:lnTo>
                    <a:pt x="2107730" y="81280"/>
                  </a:lnTo>
                  <a:lnTo>
                    <a:pt x="2077021" y="121285"/>
                  </a:lnTo>
                  <a:lnTo>
                    <a:pt x="2054720" y="166522"/>
                  </a:lnTo>
                  <a:lnTo>
                    <a:pt x="2041664" y="215252"/>
                  </a:lnTo>
                  <a:lnTo>
                    <a:pt x="2038985" y="238112"/>
                  </a:lnTo>
                  <a:lnTo>
                    <a:pt x="71208" y="238112"/>
                  </a:lnTo>
                  <a:lnTo>
                    <a:pt x="29718" y="253733"/>
                  </a:lnTo>
                  <a:lnTo>
                    <a:pt x="3898" y="289775"/>
                  </a:lnTo>
                  <a:lnTo>
                    <a:pt x="12" y="309308"/>
                  </a:lnTo>
                  <a:lnTo>
                    <a:pt x="12" y="314312"/>
                  </a:lnTo>
                  <a:lnTo>
                    <a:pt x="2501" y="314312"/>
                  </a:lnTo>
                  <a:lnTo>
                    <a:pt x="1460" y="318503"/>
                  </a:lnTo>
                  <a:lnTo>
                    <a:pt x="368" y="325856"/>
                  </a:lnTo>
                  <a:lnTo>
                    <a:pt x="0" y="333375"/>
                  </a:lnTo>
                  <a:lnTo>
                    <a:pt x="0" y="1395412"/>
                  </a:lnTo>
                  <a:lnTo>
                    <a:pt x="9791" y="1444612"/>
                  </a:lnTo>
                  <a:lnTo>
                    <a:pt x="37668" y="1486331"/>
                  </a:lnTo>
                  <a:lnTo>
                    <a:pt x="79375" y="1514208"/>
                  </a:lnTo>
                  <a:lnTo>
                    <a:pt x="128587" y="1524000"/>
                  </a:lnTo>
                  <a:lnTo>
                    <a:pt x="4471987" y="1524000"/>
                  </a:lnTo>
                  <a:lnTo>
                    <a:pt x="4521200" y="1514208"/>
                  </a:lnTo>
                  <a:lnTo>
                    <a:pt x="4562399" y="1486789"/>
                  </a:lnTo>
                  <a:lnTo>
                    <a:pt x="4585373" y="1456080"/>
                  </a:lnTo>
                  <a:lnTo>
                    <a:pt x="4599965" y="1408074"/>
                  </a:lnTo>
                  <a:lnTo>
                    <a:pt x="4600575" y="1395412"/>
                  </a:lnTo>
                  <a:lnTo>
                    <a:pt x="4600575" y="333375"/>
                  </a:lnTo>
                  <a:lnTo>
                    <a:pt x="4600219" y="325856"/>
                  </a:lnTo>
                  <a:lnTo>
                    <a:pt x="4599127" y="318503"/>
                  </a:lnTo>
                  <a:lnTo>
                    <a:pt x="4598073" y="314312"/>
                  </a:lnTo>
                  <a:lnTo>
                    <a:pt x="4600587" y="314312"/>
                  </a:lnTo>
                  <a:lnTo>
                    <a:pt x="4600587" y="309308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7426" y="3896931"/>
              <a:ext cx="192824" cy="20447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5978525" y="4411662"/>
            <a:ext cx="3072765" cy="6267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">
                <a:solidFill>
                  <a:srgbClr val="E5E0DF"/>
                </a:solidFill>
                <a:latin typeface="Trebuchet MS"/>
                <a:cs typeface="Trebuchet MS"/>
              </a:rPr>
              <a:t>Enterprise</a:t>
            </a:r>
            <a:r>
              <a:rPr dirty="0" sz="1650" spc="8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650" spc="65">
                <a:solidFill>
                  <a:srgbClr val="E5E0DF"/>
                </a:solidFill>
                <a:latin typeface="Trebuchet MS"/>
                <a:cs typeface="Trebuchet MS"/>
              </a:rPr>
              <a:t>Backend</a:t>
            </a:r>
            <a:r>
              <a:rPr dirty="0" sz="1650" spc="9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650" spc="45">
                <a:solidFill>
                  <a:srgbClr val="E5E0DF"/>
                </a:solidFill>
                <a:latin typeface="Trebuchet MS"/>
                <a:cs typeface="Trebuchet MS"/>
              </a:rPr>
              <a:t>Simulation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Using</a:t>
            </a:r>
            <a:r>
              <a:rPr dirty="0" sz="1350" spc="-1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Java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75">
                <a:solidFill>
                  <a:srgbClr val="E5E0DF"/>
                </a:solidFill>
                <a:latin typeface="Trebuchet MS"/>
                <a:cs typeface="Trebuchet MS"/>
              </a:rPr>
              <a:t>JDBC</a:t>
            </a:r>
            <a:r>
              <a:rPr dirty="0" sz="1350" spc="-1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for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 scalability.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9580244" y="5926073"/>
            <a:ext cx="1754505" cy="419100"/>
            <a:chOff x="9580244" y="5926073"/>
            <a:chExt cx="1754505" cy="419100"/>
          </a:xfrm>
        </p:grpSpPr>
        <p:pic>
          <p:nvPicPr>
            <p:cNvPr id="21" name="object 21" descr="">
              <a:hlinkClick r:id="rId6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822179" y="6135656"/>
              <a:ext cx="1256665" cy="15240"/>
            </a:xfrm>
            <a:custGeom>
              <a:avLst/>
              <a:gdLst/>
              <a:ahLst/>
              <a:cxnLst/>
              <a:rect l="l" t="t" r="r" b="b"/>
              <a:pathLst>
                <a:path w="1256665" h="15239">
                  <a:moveTo>
                    <a:pt x="0" y="6062"/>
                  </a:moveTo>
                  <a:lnTo>
                    <a:pt x="216" y="6116"/>
                  </a:lnTo>
                  <a:lnTo>
                    <a:pt x="576" y="6261"/>
                  </a:lnTo>
                  <a:lnTo>
                    <a:pt x="1296" y="6386"/>
                  </a:lnTo>
                  <a:lnTo>
                    <a:pt x="14962" y="7559"/>
                  </a:lnTo>
                  <a:lnTo>
                    <a:pt x="17114" y="7654"/>
                  </a:lnTo>
                  <a:lnTo>
                    <a:pt x="19482" y="7731"/>
                  </a:lnTo>
                  <a:lnTo>
                    <a:pt x="21889" y="7794"/>
                  </a:lnTo>
                  <a:lnTo>
                    <a:pt x="24296" y="7858"/>
                  </a:lnTo>
                  <a:lnTo>
                    <a:pt x="37230" y="8019"/>
                  </a:lnTo>
                  <a:lnTo>
                    <a:pt x="39858" y="8037"/>
                  </a:lnTo>
                  <a:lnTo>
                    <a:pt x="42527" y="8044"/>
                  </a:lnTo>
                  <a:lnTo>
                    <a:pt x="45177" y="8049"/>
                  </a:lnTo>
                  <a:lnTo>
                    <a:pt x="47827" y="8055"/>
                  </a:lnTo>
                  <a:lnTo>
                    <a:pt x="50487" y="8053"/>
                  </a:lnTo>
                  <a:lnTo>
                    <a:pt x="53129" y="8051"/>
                  </a:lnTo>
                  <a:lnTo>
                    <a:pt x="55771" y="8049"/>
                  </a:lnTo>
                  <a:lnTo>
                    <a:pt x="58407" y="8042"/>
                  </a:lnTo>
                  <a:lnTo>
                    <a:pt x="61027" y="8037"/>
                  </a:lnTo>
                  <a:lnTo>
                    <a:pt x="63648" y="8032"/>
                  </a:lnTo>
                  <a:lnTo>
                    <a:pt x="66255" y="8025"/>
                  </a:lnTo>
                  <a:lnTo>
                    <a:pt x="68851" y="8019"/>
                  </a:lnTo>
                  <a:lnTo>
                    <a:pt x="71446" y="8012"/>
                  </a:lnTo>
                  <a:lnTo>
                    <a:pt x="74028" y="8006"/>
                  </a:lnTo>
                  <a:lnTo>
                    <a:pt x="76603" y="8001"/>
                  </a:lnTo>
                  <a:lnTo>
                    <a:pt x="91948" y="7976"/>
                  </a:lnTo>
                  <a:lnTo>
                    <a:pt x="94495" y="7973"/>
                  </a:lnTo>
                  <a:lnTo>
                    <a:pt x="97035" y="7971"/>
                  </a:lnTo>
                  <a:lnTo>
                    <a:pt x="99574" y="7969"/>
                  </a:lnTo>
                  <a:lnTo>
                    <a:pt x="102113" y="7967"/>
                  </a:lnTo>
                  <a:lnTo>
                    <a:pt x="104649" y="7966"/>
                  </a:lnTo>
                  <a:lnTo>
                    <a:pt x="107185" y="7966"/>
                  </a:lnTo>
                  <a:lnTo>
                    <a:pt x="109721" y="7965"/>
                  </a:lnTo>
                  <a:lnTo>
                    <a:pt x="112256" y="7964"/>
                  </a:lnTo>
                  <a:lnTo>
                    <a:pt x="114792" y="7964"/>
                  </a:lnTo>
                  <a:lnTo>
                    <a:pt x="117326" y="7964"/>
                  </a:lnTo>
                  <a:lnTo>
                    <a:pt x="119861" y="7964"/>
                  </a:lnTo>
                  <a:lnTo>
                    <a:pt x="122397" y="7964"/>
                  </a:lnTo>
                  <a:lnTo>
                    <a:pt x="124932" y="7964"/>
                  </a:lnTo>
                  <a:lnTo>
                    <a:pt x="127468" y="7964"/>
                  </a:lnTo>
                  <a:lnTo>
                    <a:pt x="130005" y="7965"/>
                  </a:lnTo>
                  <a:lnTo>
                    <a:pt x="132541" y="7965"/>
                  </a:lnTo>
                  <a:lnTo>
                    <a:pt x="135078" y="7965"/>
                  </a:lnTo>
                  <a:lnTo>
                    <a:pt x="137616" y="7965"/>
                  </a:lnTo>
                  <a:lnTo>
                    <a:pt x="140153" y="7966"/>
                  </a:lnTo>
                  <a:lnTo>
                    <a:pt x="142692" y="7966"/>
                  </a:lnTo>
                  <a:lnTo>
                    <a:pt x="145230" y="7966"/>
                  </a:lnTo>
                  <a:lnTo>
                    <a:pt x="147768" y="7966"/>
                  </a:lnTo>
                  <a:lnTo>
                    <a:pt x="150307" y="7967"/>
                  </a:lnTo>
                  <a:lnTo>
                    <a:pt x="152847" y="7967"/>
                  </a:lnTo>
                  <a:lnTo>
                    <a:pt x="155386" y="7967"/>
                  </a:lnTo>
                  <a:lnTo>
                    <a:pt x="168085" y="7968"/>
                  </a:lnTo>
                  <a:lnTo>
                    <a:pt x="170625" y="7968"/>
                  </a:lnTo>
                  <a:lnTo>
                    <a:pt x="173165" y="7968"/>
                  </a:lnTo>
                  <a:lnTo>
                    <a:pt x="175705" y="7968"/>
                  </a:lnTo>
                  <a:lnTo>
                    <a:pt x="178245" y="7968"/>
                  </a:lnTo>
                  <a:lnTo>
                    <a:pt x="180785" y="7968"/>
                  </a:lnTo>
                  <a:lnTo>
                    <a:pt x="183326" y="7968"/>
                  </a:lnTo>
                  <a:lnTo>
                    <a:pt x="185866" y="7968"/>
                  </a:lnTo>
                  <a:lnTo>
                    <a:pt x="188406" y="7968"/>
                  </a:lnTo>
                  <a:lnTo>
                    <a:pt x="190947" y="7968"/>
                  </a:lnTo>
                  <a:lnTo>
                    <a:pt x="193487" y="7968"/>
                  </a:lnTo>
                  <a:lnTo>
                    <a:pt x="196027" y="7968"/>
                  </a:lnTo>
                  <a:lnTo>
                    <a:pt x="198567" y="7968"/>
                  </a:lnTo>
                  <a:lnTo>
                    <a:pt x="201107" y="7968"/>
                  </a:lnTo>
                  <a:lnTo>
                    <a:pt x="203647" y="7968"/>
                  </a:lnTo>
                  <a:lnTo>
                    <a:pt x="206187" y="7968"/>
                  </a:lnTo>
                  <a:lnTo>
                    <a:pt x="208727" y="7968"/>
                  </a:lnTo>
                  <a:lnTo>
                    <a:pt x="211267" y="7968"/>
                  </a:lnTo>
                  <a:lnTo>
                    <a:pt x="213807" y="7968"/>
                  </a:lnTo>
                  <a:lnTo>
                    <a:pt x="216348" y="7968"/>
                  </a:lnTo>
                  <a:lnTo>
                    <a:pt x="218888" y="7968"/>
                  </a:lnTo>
                  <a:lnTo>
                    <a:pt x="221428" y="7968"/>
                  </a:lnTo>
                  <a:lnTo>
                    <a:pt x="223968" y="7968"/>
                  </a:lnTo>
                  <a:lnTo>
                    <a:pt x="226508" y="7968"/>
                  </a:lnTo>
                  <a:lnTo>
                    <a:pt x="229048" y="7968"/>
                  </a:lnTo>
                  <a:lnTo>
                    <a:pt x="231588" y="7968"/>
                  </a:lnTo>
                  <a:lnTo>
                    <a:pt x="234128" y="7968"/>
                  </a:lnTo>
                  <a:lnTo>
                    <a:pt x="236668" y="7968"/>
                  </a:lnTo>
                  <a:lnTo>
                    <a:pt x="239207" y="7968"/>
                  </a:lnTo>
                  <a:lnTo>
                    <a:pt x="627828" y="7968"/>
                  </a:lnTo>
                  <a:lnTo>
                    <a:pt x="630583" y="8183"/>
                  </a:lnTo>
                  <a:lnTo>
                    <a:pt x="632907" y="7968"/>
                  </a:lnTo>
                  <a:lnTo>
                    <a:pt x="635232" y="7752"/>
                  </a:lnTo>
                  <a:lnTo>
                    <a:pt x="637195" y="7175"/>
                  </a:lnTo>
                  <a:lnTo>
                    <a:pt x="639233" y="6672"/>
                  </a:lnTo>
                  <a:lnTo>
                    <a:pt x="641270" y="6169"/>
                  </a:lnTo>
                  <a:lnTo>
                    <a:pt x="643151" y="5510"/>
                  </a:lnTo>
                  <a:lnTo>
                    <a:pt x="645129" y="4949"/>
                  </a:lnTo>
                  <a:lnTo>
                    <a:pt x="647108" y="4388"/>
                  </a:lnTo>
                  <a:lnTo>
                    <a:pt x="649061" y="3800"/>
                  </a:lnTo>
                  <a:lnTo>
                    <a:pt x="651106" y="3306"/>
                  </a:lnTo>
                  <a:lnTo>
                    <a:pt x="653151" y="2811"/>
                  </a:lnTo>
                  <a:lnTo>
                    <a:pt x="655239" y="2358"/>
                  </a:lnTo>
                  <a:lnTo>
                    <a:pt x="657401" y="1981"/>
                  </a:lnTo>
                  <a:lnTo>
                    <a:pt x="659563" y="1603"/>
                  </a:lnTo>
                  <a:lnTo>
                    <a:pt x="685920" y="20"/>
                  </a:lnTo>
                  <a:lnTo>
                    <a:pt x="688440" y="0"/>
                  </a:lnTo>
                  <a:lnTo>
                    <a:pt x="690988" y="7"/>
                  </a:lnTo>
                  <a:lnTo>
                    <a:pt x="693535" y="16"/>
                  </a:lnTo>
                  <a:lnTo>
                    <a:pt x="696084" y="24"/>
                  </a:lnTo>
                  <a:lnTo>
                    <a:pt x="698648" y="48"/>
                  </a:lnTo>
                  <a:lnTo>
                    <a:pt x="701209" y="70"/>
                  </a:lnTo>
                  <a:lnTo>
                    <a:pt x="703771" y="91"/>
                  </a:lnTo>
                  <a:lnTo>
                    <a:pt x="706339" y="120"/>
                  </a:lnTo>
                  <a:lnTo>
                    <a:pt x="708904" y="144"/>
                  </a:lnTo>
                  <a:lnTo>
                    <a:pt x="711468" y="168"/>
                  </a:lnTo>
                  <a:lnTo>
                    <a:pt x="714034" y="194"/>
                  </a:lnTo>
                  <a:lnTo>
                    <a:pt x="716596" y="216"/>
                  </a:lnTo>
                  <a:lnTo>
                    <a:pt x="739582" y="342"/>
                  </a:lnTo>
                  <a:lnTo>
                    <a:pt x="742129" y="349"/>
                  </a:lnTo>
                  <a:lnTo>
                    <a:pt x="757383" y="363"/>
                  </a:lnTo>
                  <a:lnTo>
                    <a:pt x="759922" y="362"/>
                  </a:lnTo>
                  <a:lnTo>
                    <a:pt x="762462" y="362"/>
                  </a:lnTo>
                  <a:lnTo>
                    <a:pt x="765002" y="362"/>
                  </a:lnTo>
                  <a:lnTo>
                    <a:pt x="767541" y="361"/>
                  </a:lnTo>
                  <a:lnTo>
                    <a:pt x="770080" y="360"/>
                  </a:lnTo>
                  <a:lnTo>
                    <a:pt x="772619" y="359"/>
                  </a:lnTo>
                  <a:lnTo>
                    <a:pt x="775158" y="358"/>
                  </a:lnTo>
                  <a:lnTo>
                    <a:pt x="777697" y="357"/>
                  </a:lnTo>
                  <a:lnTo>
                    <a:pt x="780236" y="356"/>
                  </a:lnTo>
                  <a:lnTo>
                    <a:pt x="782774" y="355"/>
                  </a:lnTo>
                  <a:lnTo>
                    <a:pt x="785314" y="354"/>
                  </a:lnTo>
                  <a:lnTo>
                    <a:pt x="787853" y="353"/>
                  </a:lnTo>
                  <a:lnTo>
                    <a:pt x="808168" y="348"/>
                  </a:lnTo>
                  <a:lnTo>
                    <a:pt x="810707" y="348"/>
                  </a:lnTo>
                  <a:lnTo>
                    <a:pt x="813248" y="348"/>
                  </a:lnTo>
                  <a:lnTo>
                    <a:pt x="815787" y="347"/>
                  </a:lnTo>
                  <a:lnTo>
                    <a:pt x="818327" y="347"/>
                  </a:lnTo>
                  <a:lnTo>
                    <a:pt x="820867" y="347"/>
                  </a:lnTo>
                  <a:lnTo>
                    <a:pt x="823407" y="347"/>
                  </a:lnTo>
                  <a:lnTo>
                    <a:pt x="825947" y="347"/>
                  </a:lnTo>
                  <a:lnTo>
                    <a:pt x="828487" y="347"/>
                  </a:lnTo>
                  <a:lnTo>
                    <a:pt x="831027" y="347"/>
                  </a:lnTo>
                  <a:lnTo>
                    <a:pt x="833567" y="347"/>
                  </a:lnTo>
                  <a:lnTo>
                    <a:pt x="836107" y="347"/>
                  </a:lnTo>
                  <a:lnTo>
                    <a:pt x="838648" y="347"/>
                  </a:lnTo>
                  <a:lnTo>
                    <a:pt x="841187" y="347"/>
                  </a:lnTo>
                  <a:lnTo>
                    <a:pt x="843727" y="347"/>
                  </a:lnTo>
                  <a:lnTo>
                    <a:pt x="846267" y="347"/>
                  </a:lnTo>
                  <a:lnTo>
                    <a:pt x="848807" y="347"/>
                  </a:lnTo>
                  <a:lnTo>
                    <a:pt x="851348" y="347"/>
                  </a:lnTo>
                  <a:lnTo>
                    <a:pt x="853888" y="347"/>
                  </a:lnTo>
                  <a:lnTo>
                    <a:pt x="856427" y="347"/>
                  </a:lnTo>
                  <a:lnTo>
                    <a:pt x="858967" y="348"/>
                  </a:lnTo>
                  <a:lnTo>
                    <a:pt x="861507" y="348"/>
                  </a:lnTo>
                  <a:lnTo>
                    <a:pt x="864048" y="348"/>
                  </a:lnTo>
                  <a:lnTo>
                    <a:pt x="866588" y="348"/>
                  </a:lnTo>
                  <a:lnTo>
                    <a:pt x="869128" y="348"/>
                  </a:lnTo>
                  <a:lnTo>
                    <a:pt x="871668" y="348"/>
                  </a:lnTo>
                  <a:lnTo>
                    <a:pt x="874207" y="348"/>
                  </a:lnTo>
                  <a:lnTo>
                    <a:pt x="876748" y="348"/>
                  </a:lnTo>
                  <a:lnTo>
                    <a:pt x="879288" y="348"/>
                  </a:lnTo>
                  <a:lnTo>
                    <a:pt x="881828" y="348"/>
                  </a:lnTo>
                  <a:lnTo>
                    <a:pt x="884368" y="348"/>
                  </a:lnTo>
                  <a:lnTo>
                    <a:pt x="886907" y="348"/>
                  </a:lnTo>
                  <a:lnTo>
                    <a:pt x="889448" y="348"/>
                  </a:lnTo>
                  <a:lnTo>
                    <a:pt x="891988" y="348"/>
                  </a:lnTo>
                  <a:lnTo>
                    <a:pt x="894528" y="348"/>
                  </a:lnTo>
                  <a:lnTo>
                    <a:pt x="897068" y="348"/>
                  </a:lnTo>
                  <a:lnTo>
                    <a:pt x="899607" y="348"/>
                  </a:lnTo>
                  <a:lnTo>
                    <a:pt x="902148" y="348"/>
                  </a:lnTo>
                  <a:lnTo>
                    <a:pt x="904688" y="348"/>
                  </a:lnTo>
                  <a:lnTo>
                    <a:pt x="907228" y="348"/>
                  </a:lnTo>
                  <a:lnTo>
                    <a:pt x="909768" y="348"/>
                  </a:lnTo>
                  <a:lnTo>
                    <a:pt x="912524" y="132"/>
                  </a:lnTo>
                  <a:lnTo>
                    <a:pt x="914848" y="348"/>
                  </a:lnTo>
                  <a:lnTo>
                    <a:pt x="917172" y="564"/>
                  </a:lnTo>
                  <a:lnTo>
                    <a:pt x="919136" y="1140"/>
                  </a:lnTo>
                  <a:lnTo>
                    <a:pt x="921173" y="1643"/>
                  </a:lnTo>
                  <a:lnTo>
                    <a:pt x="923209" y="2146"/>
                  </a:lnTo>
                  <a:lnTo>
                    <a:pt x="925090" y="2805"/>
                  </a:lnTo>
                  <a:lnTo>
                    <a:pt x="927069" y="3366"/>
                  </a:lnTo>
                  <a:lnTo>
                    <a:pt x="929048" y="3927"/>
                  </a:lnTo>
                  <a:lnTo>
                    <a:pt x="931000" y="4515"/>
                  </a:lnTo>
                  <a:lnTo>
                    <a:pt x="933046" y="5010"/>
                  </a:lnTo>
                  <a:lnTo>
                    <a:pt x="946021" y="7274"/>
                  </a:lnTo>
                  <a:lnTo>
                    <a:pt x="948306" y="7529"/>
                  </a:lnTo>
                  <a:lnTo>
                    <a:pt x="960361" y="8174"/>
                  </a:lnTo>
                  <a:lnTo>
                    <a:pt x="962829" y="8246"/>
                  </a:lnTo>
                  <a:lnTo>
                    <a:pt x="965341" y="8274"/>
                  </a:lnTo>
                  <a:lnTo>
                    <a:pt x="967861" y="8295"/>
                  </a:lnTo>
                  <a:lnTo>
                    <a:pt x="970379" y="8316"/>
                  </a:lnTo>
                  <a:lnTo>
                    <a:pt x="972928" y="8308"/>
                  </a:lnTo>
                  <a:lnTo>
                    <a:pt x="975476" y="8300"/>
                  </a:lnTo>
                  <a:lnTo>
                    <a:pt x="978024" y="8291"/>
                  </a:lnTo>
                  <a:lnTo>
                    <a:pt x="980588" y="8267"/>
                  </a:lnTo>
                  <a:lnTo>
                    <a:pt x="983150" y="8246"/>
                  </a:lnTo>
                  <a:lnTo>
                    <a:pt x="985711" y="8224"/>
                  </a:lnTo>
                  <a:lnTo>
                    <a:pt x="988279" y="8196"/>
                  </a:lnTo>
                  <a:lnTo>
                    <a:pt x="990844" y="8171"/>
                  </a:lnTo>
                  <a:lnTo>
                    <a:pt x="993409" y="8147"/>
                  </a:lnTo>
                  <a:lnTo>
                    <a:pt x="995974" y="8121"/>
                  </a:lnTo>
                  <a:lnTo>
                    <a:pt x="998535" y="8100"/>
                  </a:lnTo>
                  <a:lnTo>
                    <a:pt x="1001097" y="8078"/>
                  </a:lnTo>
                  <a:lnTo>
                    <a:pt x="1003658" y="8058"/>
                  </a:lnTo>
                  <a:lnTo>
                    <a:pt x="1006214" y="8041"/>
                  </a:lnTo>
                  <a:lnTo>
                    <a:pt x="1008770" y="8025"/>
                  </a:lnTo>
                  <a:lnTo>
                    <a:pt x="1021522" y="7973"/>
                  </a:lnTo>
                  <a:lnTo>
                    <a:pt x="1024069" y="7967"/>
                  </a:lnTo>
                  <a:lnTo>
                    <a:pt x="1026613" y="7962"/>
                  </a:lnTo>
                  <a:lnTo>
                    <a:pt x="1029156" y="7959"/>
                  </a:lnTo>
                  <a:lnTo>
                    <a:pt x="1031699" y="7956"/>
                  </a:lnTo>
                  <a:lnTo>
                    <a:pt x="1034241" y="7955"/>
                  </a:lnTo>
                  <a:lnTo>
                    <a:pt x="1036782" y="7954"/>
                  </a:lnTo>
                  <a:lnTo>
                    <a:pt x="1039323" y="7953"/>
                  </a:lnTo>
                  <a:lnTo>
                    <a:pt x="1041862" y="7953"/>
                  </a:lnTo>
                  <a:lnTo>
                    <a:pt x="1044402" y="7953"/>
                  </a:lnTo>
                  <a:lnTo>
                    <a:pt x="1046942" y="7953"/>
                  </a:lnTo>
                  <a:lnTo>
                    <a:pt x="1049480" y="7954"/>
                  </a:lnTo>
                  <a:lnTo>
                    <a:pt x="1052020" y="7955"/>
                  </a:lnTo>
                  <a:lnTo>
                    <a:pt x="1054559" y="7956"/>
                  </a:lnTo>
                  <a:lnTo>
                    <a:pt x="1057098" y="7958"/>
                  </a:lnTo>
                  <a:lnTo>
                    <a:pt x="1059636" y="7959"/>
                  </a:lnTo>
                  <a:lnTo>
                    <a:pt x="1062176" y="7960"/>
                  </a:lnTo>
                  <a:lnTo>
                    <a:pt x="1090108" y="7967"/>
                  </a:lnTo>
                  <a:lnTo>
                    <a:pt x="1092648" y="7968"/>
                  </a:lnTo>
                  <a:lnTo>
                    <a:pt x="1095188" y="7968"/>
                  </a:lnTo>
                  <a:lnTo>
                    <a:pt x="1097727" y="7968"/>
                  </a:lnTo>
                  <a:lnTo>
                    <a:pt x="1100267" y="7968"/>
                  </a:lnTo>
                  <a:lnTo>
                    <a:pt x="1102807" y="7968"/>
                  </a:lnTo>
                  <a:lnTo>
                    <a:pt x="1105347" y="7968"/>
                  </a:lnTo>
                  <a:lnTo>
                    <a:pt x="1107887" y="7968"/>
                  </a:lnTo>
                  <a:lnTo>
                    <a:pt x="1110427" y="7968"/>
                  </a:lnTo>
                  <a:lnTo>
                    <a:pt x="1112967" y="7968"/>
                  </a:lnTo>
                  <a:lnTo>
                    <a:pt x="1115507" y="7968"/>
                  </a:lnTo>
                  <a:lnTo>
                    <a:pt x="1118047" y="7968"/>
                  </a:lnTo>
                  <a:lnTo>
                    <a:pt x="1120587" y="7968"/>
                  </a:lnTo>
                  <a:lnTo>
                    <a:pt x="1123127" y="7968"/>
                  </a:lnTo>
                  <a:lnTo>
                    <a:pt x="1125667" y="7968"/>
                  </a:lnTo>
                  <a:lnTo>
                    <a:pt x="1128207" y="7968"/>
                  </a:lnTo>
                  <a:lnTo>
                    <a:pt x="1130748" y="7968"/>
                  </a:lnTo>
                  <a:lnTo>
                    <a:pt x="1133288" y="7968"/>
                  </a:lnTo>
                  <a:lnTo>
                    <a:pt x="1135827" y="7968"/>
                  </a:lnTo>
                  <a:lnTo>
                    <a:pt x="1138367" y="7968"/>
                  </a:lnTo>
                  <a:lnTo>
                    <a:pt x="1140907" y="7968"/>
                  </a:lnTo>
                  <a:lnTo>
                    <a:pt x="1143448" y="7968"/>
                  </a:lnTo>
                  <a:lnTo>
                    <a:pt x="1145988" y="7968"/>
                  </a:lnTo>
                  <a:lnTo>
                    <a:pt x="1148528" y="7968"/>
                  </a:lnTo>
                  <a:lnTo>
                    <a:pt x="1151067" y="7968"/>
                  </a:lnTo>
                  <a:lnTo>
                    <a:pt x="1153607" y="7968"/>
                  </a:lnTo>
                  <a:lnTo>
                    <a:pt x="1156148" y="7968"/>
                  </a:lnTo>
                  <a:lnTo>
                    <a:pt x="1158688" y="7968"/>
                  </a:lnTo>
                  <a:lnTo>
                    <a:pt x="1161228" y="7968"/>
                  </a:lnTo>
                  <a:lnTo>
                    <a:pt x="1163768" y="7968"/>
                  </a:lnTo>
                  <a:lnTo>
                    <a:pt x="1166307" y="7968"/>
                  </a:lnTo>
                  <a:lnTo>
                    <a:pt x="1168848" y="7968"/>
                  </a:lnTo>
                  <a:lnTo>
                    <a:pt x="1171388" y="7968"/>
                  </a:lnTo>
                  <a:lnTo>
                    <a:pt x="1173928" y="7968"/>
                  </a:lnTo>
                  <a:lnTo>
                    <a:pt x="1176468" y="7968"/>
                  </a:lnTo>
                  <a:lnTo>
                    <a:pt x="1189168" y="7968"/>
                  </a:lnTo>
                  <a:lnTo>
                    <a:pt x="1191707" y="7968"/>
                  </a:lnTo>
                  <a:lnTo>
                    <a:pt x="1214568" y="7968"/>
                  </a:lnTo>
                  <a:lnTo>
                    <a:pt x="1217107" y="7752"/>
                  </a:lnTo>
                  <a:lnTo>
                    <a:pt x="1219648" y="7968"/>
                  </a:lnTo>
                  <a:lnTo>
                    <a:pt x="1222188" y="8183"/>
                  </a:lnTo>
                  <a:lnTo>
                    <a:pt x="1224728" y="8760"/>
                  </a:lnTo>
                  <a:lnTo>
                    <a:pt x="1227268" y="9263"/>
                  </a:lnTo>
                  <a:lnTo>
                    <a:pt x="1229807" y="9766"/>
                  </a:lnTo>
                  <a:lnTo>
                    <a:pt x="1232348" y="10425"/>
                  </a:lnTo>
                  <a:lnTo>
                    <a:pt x="1234888" y="10986"/>
                  </a:lnTo>
                  <a:lnTo>
                    <a:pt x="1237428" y="11547"/>
                  </a:lnTo>
                  <a:lnTo>
                    <a:pt x="1239968" y="12135"/>
                  </a:lnTo>
                  <a:lnTo>
                    <a:pt x="1242507" y="12630"/>
                  </a:lnTo>
                  <a:lnTo>
                    <a:pt x="1245048" y="13124"/>
                  </a:lnTo>
                  <a:lnTo>
                    <a:pt x="1247804" y="13577"/>
                  </a:lnTo>
                  <a:lnTo>
                    <a:pt x="1250128" y="13954"/>
                  </a:lnTo>
                  <a:lnTo>
                    <a:pt x="1252452" y="14332"/>
                  </a:lnTo>
                  <a:lnTo>
                    <a:pt x="1255398" y="14738"/>
                  </a:lnTo>
                  <a:lnTo>
                    <a:pt x="1256452" y="14894"/>
                  </a:lnTo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9959974" y="6067833"/>
            <a:ext cx="826135" cy="17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6"/>
              </a:rPr>
              <a:t>Rutuja-28285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572" y="1711325"/>
            <a:ext cx="73837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10"/>
              <a:t>System</a:t>
            </a:r>
            <a:r>
              <a:rPr dirty="0" spc="-120"/>
              <a:t> </a:t>
            </a:r>
            <a:r>
              <a:rPr dirty="0"/>
              <a:t>Architecture</a:t>
            </a:r>
            <a:r>
              <a:rPr dirty="0" spc="-114"/>
              <a:t> </a:t>
            </a:r>
            <a:r>
              <a:rPr dirty="0" spc="114"/>
              <a:t>&amp;</a:t>
            </a:r>
            <a:r>
              <a:rPr dirty="0" spc="-114"/>
              <a:t> </a:t>
            </a:r>
            <a:r>
              <a:rPr dirty="0" spc="90"/>
              <a:t>Requirements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28700" y="2743199"/>
            <a:ext cx="171450" cy="1123950"/>
            <a:chOff x="1028700" y="2743199"/>
            <a:chExt cx="171450" cy="11239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743199"/>
              <a:ext cx="171450" cy="17145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66800" y="3143262"/>
              <a:ext cx="57150" cy="723900"/>
            </a:xfrm>
            <a:custGeom>
              <a:avLst/>
              <a:gdLst/>
              <a:ahLst/>
              <a:cxnLst/>
              <a:rect l="l" t="t" r="r" b="b"/>
              <a:pathLst>
                <a:path w="57150" h="723900">
                  <a:moveTo>
                    <a:pt x="57150" y="691540"/>
                  </a:moveTo>
                  <a:lnTo>
                    <a:pt x="32359" y="666750"/>
                  </a:lnTo>
                  <a:lnTo>
                    <a:pt x="24777" y="666750"/>
                  </a:lnTo>
                  <a:lnTo>
                    <a:pt x="0" y="691540"/>
                  </a:lnTo>
                  <a:lnTo>
                    <a:pt x="0" y="699096"/>
                  </a:lnTo>
                  <a:lnTo>
                    <a:pt x="24777" y="723887"/>
                  </a:lnTo>
                  <a:lnTo>
                    <a:pt x="32359" y="723887"/>
                  </a:lnTo>
                  <a:lnTo>
                    <a:pt x="57150" y="699096"/>
                  </a:lnTo>
                  <a:lnTo>
                    <a:pt x="57150" y="695325"/>
                  </a:lnTo>
                  <a:lnTo>
                    <a:pt x="57150" y="691540"/>
                  </a:lnTo>
                  <a:close/>
                </a:path>
                <a:path w="57150" h="723900">
                  <a:moveTo>
                    <a:pt x="57150" y="358165"/>
                  </a:moveTo>
                  <a:lnTo>
                    <a:pt x="32359" y="333375"/>
                  </a:lnTo>
                  <a:lnTo>
                    <a:pt x="24777" y="333375"/>
                  </a:lnTo>
                  <a:lnTo>
                    <a:pt x="0" y="358165"/>
                  </a:lnTo>
                  <a:lnTo>
                    <a:pt x="0" y="365734"/>
                  </a:lnTo>
                  <a:lnTo>
                    <a:pt x="24777" y="390525"/>
                  </a:lnTo>
                  <a:lnTo>
                    <a:pt x="32359" y="390525"/>
                  </a:lnTo>
                  <a:lnTo>
                    <a:pt x="57150" y="365734"/>
                  </a:lnTo>
                  <a:lnTo>
                    <a:pt x="57150" y="361950"/>
                  </a:lnTo>
                  <a:lnTo>
                    <a:pt x="57150" y="358165"/>
                  </a:lnTo>
                  <a:close/>
                </a:path>
                <a:path w="57150" h="723900">
                  <a:moveTo>
                    <a:pt x="57150" y="24790"/>
                  </a:moveTo>
                  <a:lnTo>
                    <a:pt x="32359" y="0"/>
                  </a:lnTo>
                  <a:lnTo>
                    <a:pt x="24777" y="0"/>
                  </a:lnTo>
                  <a:lnTo>
                    <a:pt x="0" y="24790"/>
                  </a:lnTo>
                  <a:lnTo>
                    <a:pt x="0" y="32359"/>
                  </a:lnTo>
                  <a:lnTo>
                    <a:pt x="24777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1066800" y="41433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66800" y="44767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59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293710" y="2692400"/>
            <a:ext cx="2957830" cy="19075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Technology Stack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350" spc="-10" b="1">
                <a:solidFill>
                  <a:srgbClr val="E5E0DF"/>
                </a:solidFill>
                <a:latin typeface="Gill Sans MT"/>
                <a:cs typeface="Gill Sans MT"/>
              </a:rPr>
              <a:t>Language:</a:t>
            </a:r>
            <a:r>
              <a:rPr dirty="0" sz="1350" spc="-2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Java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70">
                <a:solidFill>
                  <a:srgbClr val="E5E0DF"/>
                </a:solidFill>
                <a:latin typeface="Trebuchet MS"/>
                <a:cs typeface="Trebuchet MS"/>
              </a:rPr>
              <a:t>JDK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8+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350" spc="-25" b="1">
                <a:solidFill>
                  <a:srgbClr val="E5E0DF"/>
                </a:solidFill>
                <a:latin typeface="Gill Sans MT"/>
                <a:cs typeface="Gill Sans MT"/>
              </a:rPr>
              <a:t>Database:</a:t>
            </a:r>
            <a:r>
              <a:rPr dirty="0" sz="1350" spc="-3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spc="75">
                <a:solidFill>
                  <a:srgbClr val="E5E0DF"/>
                </a:solidFill>
                <a:latin typeface="Trebuchet MS"/>
                <a:cs typeface="Trebuchet MS"/>
              </a:rPr>
              <a:t>MySQL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Server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20">
                <a:solidFill>
                  <a:srgbClr val="E5E0DF"/>
                </a:solidFill>
                <a:latin typeface="Trebuchet MS"/>
                <a:cs typeface="Trebuchet MS"/>
              </a:rPr>
              <a:t>&amp;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Workbench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350" spc="-160" b="1">
                <a:solidFill>
                  <a:srgbClr val="E5E0DF"/>
                </a:solidFill>
                <a:latin typeface="Gill Sans MT"/>
                <a:cs typeface="Gill Sans MT"/>
              </a:rPr>
              <a:t>DB</a:t>
            </a:r>
            <a:r>
              <a:rPr dirty="0" sz="1350" spc="3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b="1">
                <a:solidFill>
                  <a:srgbClr val="E5E0DF"/>
                </a:solidFill>
                <a:latin typeface="Gill Sans MT"/>
                <a:cs typeface="Gill Sans MT"/>
              </a:rPr>
              <a:t>Access:</a:t>
            </a:r>
            <a:r>
              <a:rPr dirty="0" sz="1350" spc="30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spc="55">
                <a:solidFill>
                  <a:srgbClr val="E5E0DF"/>
                </a:solidFill>
                <a:latin typeface="Trebuchet MS"/>
                <a:cs typeface="Trebuchet MS"/>
              </a:rPr>
              <a:t>JDBC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350" spc="-25" b="1">
                <a:solidFill>
                  <a:srgbClr val="E5E0DF"/>
                </a:solidFill>
                <a:latin typeface="Gill Sans MT"/>
                <a:cs typeface="Gill Sans MT"/>
              </a:rPr>
              <a:t>Interface:</a:t>
            </a:r>
            <a:r>
              <a:rPr dirty="0" sz="1350" spc="3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Console</a:t>
            </a:r>
            <a:r>
              <a:rPr dirty="0" sz="1350" spc="1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(Scanner)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350" spc="-20" b="1">
                <a:solidFill>
                  <a:srgbClr val="E5E0DF"/>
                </a:solidFill>
                <a:latin typeface="Gill Sans MT"/>
                <a:cs typeface="Gill Sans MT"/>
              </a:rPr>
              <a:t>Design:</a:t>
            </a:r>
            <a:r>
              <a:rPr dirty="0" sz="1350" spc="-2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spc="-85">
                <a:solidFill>
                  <a:srgbClr val="E5E0DF"/>
                </a:solidFill>
                <a:latin typeface="Trebuchet MS"/>
                <a:cs typeface="Trebuchet MS"/>
              </a:rPr>
              <a:t>OOP,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Exception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Handling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4075" y="2743199"/>
            <a:ext cx="171450" cy="171450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5972175" y="31432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972175" y="34766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972175" y="38100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972175" y="41433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972175" y="44767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195072" y="2692400"/>
            <a:ext cx="2643505" cy="19075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System</a:t>
            </a:r>
            <a:r>
              <a:rPr dirty="0" sz="1350" spc="1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Requirements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350" spc="-60" b="1">
                <a:solidFill>
                  <a:srgbClr val="E5E0DF"/>
                </a:solidFill>
                <a:latin typeface="Gill Sans MT"/>
                <a:cs typeface="Gill Sans MT"/>
              </a:rPr>
              <a:t>RAM:</a:t>
            </a:r>
            <a:r>
              <a:rPr dirty="0" sz="1350" spc="-10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4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GB+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350" spc="-10" b="1">
                <a:solidFill>
                  <a:srgbClr val="E5E0DF"/>
                </a:solidFill>
                <a:latin typeface="Gill Sans MT"/>
                <a:cs typeface="Gill Sans MT"/>
              </a:rPr>
              <a:t>Processor:</a:t>
            </a:r>
            <a:r>
              <a:rPr dirty="0" sz="1350" spc="-50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Intel</a:t>
            </a:r>
            <a:r>
              <a:rPr dirty="0" sz="1350" spc="-7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i3+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350" spc="-25" b="1">
                <a:solidFill>
                  <a:srgbClr val="E5E0DF"/>
                </a:solidFill>
                <a:latin typeface="Gill Sans MT"/>
                <a:cs typeface="Gill Sans MT"/>
              </a:rPr>
              <a:t>Disk:</a:t>
            </a:r>
            <a:r>
              <a:rPr dirty="0" sz="1350" spc="1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500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114">
                <a:solidFill>
                  <a:srgbClr val="E5E0DF"/>
                </a:solidFill>
                <a:latin typeface="Trebuchet MS"/>
                <a:cs typeface="Trebuchet MS"/>
              </a:rPr>
              <a:t>MB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350" spc="-95" b="1">
                <a:solidFill>
                  <a:srgbClr val="E5E0DF"/>
                </a:solidFill>
                <a:latin typeface="Gill Sans MT"/>
                <a:cs typeface="Gill Sans MT"/>
              </a:rPr>
              <a:t>IDE:</a:t>
            </a:r>
            <a:r>
              <a:rPr dirty="0" sz="1350" spc="-30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Eclipse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65">
                <a:solidFill>
                  <a:srgbClr val="E5E0DF"/>
                </a:solidFill>
                <a:latin typeface="Trebuchet MS"/>
                <a:cs typeface="Trebuchet MS"/>
              </a:rPr>
              <a:t>/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IntelliJ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65">
                <a:solidFill>
                  <a:srgbClr val="E5E0DF"/>
                </a:solidFill>
                <a:latin typeface="Trebuchet MS"/>
                <a:cs typeface="Trebuchet MS"/>
              </a:rPr>
              <a:t>/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NetBeans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350" spc="-60" b="1">
                <a:solidFill>
                  <a:srgbClr val="E5E0DF"/>
                </a:solidFill>
                <a:latin typeface="Gill Sans MT"/>
                <a:cs typeface="Gill Sans MT"/>
              </a:rPr>
              <a:t>Connector:</a:t>
            </a:r>
            <a:r>
              <a:rPr dirty="0" sz="1350" spc="-35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50" spc="75">
                <a:solidFill>
                  <a:srgbClr val="E5E0DF"/>
                </a:solidFill>
                <a:latin typeface="Trebuchet MS"/>
                <a:cs typeface="Trebuchet MS"/>
              </a:rPr>
              <a:t>MySQL</a:t>
            </a:r>
            <a:r>
              <a:rPr dirty="0" sz="13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Connector</a:t>
            </a:r>
            <a:r>
              <a:rPr dirty="0" sz="1350" spc="-7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E5E0DF"/>
                </a:solidFill>
                <a:latin typeface="Trebuchet MS"/>
                <a:cs typeface="Trebuchet MS"/>
              </a:rPr>
              <a:t>JAR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9580244" y="5926073"/>
            <a:ext cx="1754505" cy="419100"/>
            <a:chOff x="9580244" y="5926073"/>
            <a:chExt cx="1754505" cy="419100"/>
          </a:xfrm>
        </p:grpSpPr>
        <p:pic>
          <p:nvPicPr>
            <p:cNvPr id="17" name="object 17" descr="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9776460" y="6124226"/>
              <a:ext cx="1302385" cy="31115"/>
            </a:xfrm>
            <a:custGeom>
              <a:avLst/>
              <a:gdLst/>
              <a:ahLst/>
              <a:cxnLst/>
              <a:rect l="l" t="t" r="r" b="b"/>
              <a:pathLst>
                <a:path w="1302384" h="31114">
                  <a:moveTo>
                    <a:pt x="0" y="28923"/>
                  </a:moveTo>
                  <a:lnTo>
                    <a:pt x="215" y="28977"/>
                  </a:lnTo>
                  <a:lnTo>
                    <a:pt x="575" y="29121"/>
                  </a:lnTo>
                  <a:lnTo>
                    <a:pt x="1295" y="29247"/>
                  </a:lnTo>
                  <a:lnTo>
                    <a:pt x="2013" y="29372"/>
                  </a:lnTo>
                  <a:lnTo>
                    <a:pt x="3033" y="29537"/>
                  </a:lnTo>
                  <a:lnTo>
                    <a:pt x="4313" y="29677"/>
                  </a:lnTo>
                  <a:lnTo>
                    <a:pt x="5593" y="29818"/>
                  </a:lnTo>
                  <a:lnTo>
                    <a:pt x="7200" y="29965"/>
                  </a:lnTo>
                  <a:lnTo>
                    <a:pt x="8975" y="30088"/>
                  </a:lnTo>
                  <a:lnTo>
                    <a:pt x="10750" y="30212"/>
                  </a:lnTo>
                  <a:lnTo>
                    <a:pt x="21888" y="30655"/>
                  </a:lnTo>
                  <a:lnTo>
                    <a:pt x="24295" y="30718"/>
                  </a:lnTo>
                  <a:lnTo>
                    <a:pt x="37229" y="30879"/>
                  </a:lnTo>
                  <a:lnTo>
                    <a:pt x="39858" y="30897"/>
                  </a:lnTo>
                  <a:lnTo>
                    <a:pt x="42527" y="30904"/>
                  </a:lnTo>
                  <a:lnTo>
                    <a:pt x="45177" y="30910"/>
                  </a:lnTo>
                  <a:lnTo>
                    <a:pt x="47827" y="30915"/>
                  </a:lnTo>
                  <a:lnTo>
                    <a:pt x="50487" y="30913"/>
                  </a:lnTo>
                  <a:lnTo>
                    <a:pt x="53129" y="30911"/>
                  </a:lnTo>
                  <a:lnTo>
                    <a:pt x="55771" y="30909"/>
                  </a:lnTo>
                  <a:lnTo>
                    <a:pt x="58406" y="30903"/>
                  </a:lnTo>
                  <a:lnTo>
                    <a:pt x="61027" y="30897"/>
                  </a:lnTo>
                  <a:lnTo>
                    <a:pt x="63647" y="30892"/>
                  </a:lnTo>
                  <a:lnTo>
                    <a:pt x="66254" y="30885"/>
                  </a:lnTo>
                  <a:lnTo>
                    <a:pt x="68850" y="30879"/>
                  </a:lnTo>
                  <a:lnTo>
                    <a:pt x="71446" y="30873"/>
                  </a:lnTo>
                  <a:lnTo>
                    <a:pt x="74244" y="31082"/>
                  </a:lnTo>
                  <a:lnTo>
                    <a:pt x="76603" y="30861"/>
                  </a:lnTo>
                  <a:lnTo>
                    <a:pt x="78961" y="30640"/>
                  </a:lnTo>
                  <a:lnTo>
                    <a:pt x="80946" y="30058"/>
                  </a:lnTo>
                  <a:lnTo>
                    <a:pt x="83001" y="29551"/>
                  </a:lnTo>
                  <a:lnTo>
                    <a:pt x="85055" y="29044"/>
                  </a:lnTo>
                  <a:lnTo>
                    <a:pt x="86945" y="28382"/>
                  </a:lnTo>
                  <a:lnTo>
                    <a:pt x="88930" y="27818"/>
                  </a:lnTo>
                  <a:lnTo>
                    <a:pt x="90915" y="27254"/>
                  </a:lnTo>
                  <a:lnTo>
                    <a:pt x="93083" y="26880"/>
                  </a:lnTo>
                  <a:lnTo>
                    <a:pt x="94912" y="26167"/>
                  </a:lnTo>
                  <a:lnTo>
                    <a:pt x="96740" y="25455"/>
                  </a:lnTo>
                  <a:lnTo>
                    <a:pt x="98247" y="24425"/>
                  </a:lnTo>
                  <a:lnTo>
                    <a:pt x="99903" y="23544"/>
                  </a:lnTo>
                  <a:lnTo>
                    <a:pt x="101558" y="22662"/>
                  </a:lnTo>
                  <a:lnTo>
                    <a:pt x="103127" y="21695"/>
                  </a:lnTo>
                  <a:lnTo>
                    <a:pt x="104846" y="20879"/>
                  </a:lnTo>
                  <a:lnTo>
                    <a:pt x="106565" y="20063"/>
                  </a:lnTo>
                  <a:lnTo>
                    <a:pt x="108329" y="19508"/>
                  </a:lnTo>
                  <a:lnTo>
                    <a:pt x="110220" y="18648"/>
                  </a:lnTo>
                  <a:lnTo>
                    <a:pt x="112110" y="17787"/>
                  </a:lnTo>
                  <a:lnTo>
                    <a:pt x="114104" y="16669"/>
                  </a:lnTo>
                  <a:lnTo>
                    <a:pt x="116191" y="15716"/>
                  </a:lnTo>
                  <a:lnTo>
                    <a:pt x="118278" y="14764"/>
                  </a:lnTo>
                  <a:lnTo>
                    <a:pt x="120480" y="13770"/>
                  </a:lnTo>
                  <a:lnTo>
                    <a:pt x="122742" y="12933"/>
                  </a:lnTo>
                  <a:lnTo>
                    <a:pt x="125003" y="12097"/>
                  </a:lnTo>
                  <a:lnTo>
                    <a:pt x="127366" y="11334"/>
                  </a:lnTo>
                  <a:lnTo>
                    <a:pt x="129763" y="10698"/>
                  </a:lnTo>
                  <a:lnTo>
                    <a:pt x="132160" y="10061"/>
                  </a:lnTo>
                  <a:lnTo>
                    <a:pt x="144694" y="8130"/>
                  </a:lnTo>
                  <a:lnTo>
                    <a:pt x="147237" y="7878"/>
                  </a:lnTo>
                  <a:lnTo>
                    <a:pt x="162691" y="7376"/>
                  </a:lnTo>
                  <a:lnTo>
                    <a:pt x="165274" y="7390"/>
                  </a:lnTo>
                  <a:lnTo>
                    <a:pt x="167850" y="7405"/>
                  </a:lnTo>
                  <a:lnTo>
                    <a:pt x="170426" y="7420"/>
                  </a:lnTo>
                  <a:lnTo>
                    <a:pt x="173000" y="7461"/>
                  </a:lnTo>
                  <a:lnTo>
                    <a:pt x="175569" y="7498"/>
                  </a:lnTo>
                  <a:lnTo>
                    <a:pt x="178137" y="7535"/>
                  </a:lnTo>
                  <a:lnTo>
                    <a:pt x="180702" y="7583"/>
                  </a:lnTo>
                  <a:lnTo>
                    <a:pt x="183261" y="7625"/>
                  </a:lnTo>
                  <a:lnTo>
                    <a:pt x="185821" y="7666"/>
                  </a:lnTo>
                  <a:lnTo>
                    <a:pt x="188376" y="7709"/>
                  </a:lnTo>
                  <a:lnTo>
                    <a:pt x="206208" y="7915"/>
                  </a:lnTo>
                  <a:lnTo>
                    <a:pt x="208750" y="7934"/>
                  </a:lnTo>
                  <a:lnTo>
                    <a:pt x="229063" y="7992"/>
                  </a:lnTo>
                  <a:lnTo>
                    <a:pt x="231602" y="7993"/>
                  </a:lnTo>
                  <a:lnTo>
                    <a:pt x="234139" y="7993"/>
                  </a:lnTo>
                  <a:lnTo>
                    <a:pt x="236678" y="7992"/>
                  </a:lnTo>
                  <a:lnTo>
                    <a:pt x="239217" y="7992"/>
                  </a:lnTo>
                  <a:lnTo>
                    <a:pt x="241755" y="7990"/>
                  </a:lnTo>
                  <a:lnTo>
                    <a:pt x="244294" y="7988"/>
                  </a:lnTo>
                  <a:lnTo>
                    <a:pt x="246832" y="7987"/>
                  </a:lnTo>
                  <a:lnTo>
                    <a:pt x="249371" y="7985"/>
                  </a:lnTo>
                  <a:lnTo>
                    <a:pt x="251910" y="7983"/>
                  </a:lnTo>
                  <a:lnTo>
                    <a:pt x="254449" y="7981"/>
                  </a:lnTo>
                  <a:lnTo>
                    <a:pt x="274766" y="7970"/>
                  </a:lnTo>
                  <a:lnTo>
                    <a:pt x="277307" y="7969"/>
                  </a:lnTo>
                  <a:lnTo>
                    <a:pt x="279846" y="7969"/>
                  </a:lnTo>
                  <a:lnTo>
                    <a:pt x="282386" y="7968"/>
                  </a:lnTo>
                  <a:lnTo>
                    <a:pt x="284926" y="7968"/>
                  </a:lnTo>
                  <a:lnTo>
                    <a:pt x="300166" y="7967"/>
                  </a:lnTo>
                  <a:lnTo>
                    <a:pt x="302707" y="7967"/>
                  </a:lnTo>
                  <a:lnTo>
                    <a:pt x="305247" y="7967"/>
                  </a:lnTo>
                  <a:lnTo>
                    <a:pt x="307787" y="7967"/>
                  </a:lnTo>
                  <a:lnTo>
                    <a:pt x="310327" y="7967"/>
                  </a:lnTo>
                  <a:lnTo>
                    <a:pt x="312867" y="7967"/>
                  </a:lnTo>
                  <a:lnTo>
                    <a:pt x="315407" y="7967"/>
                  </a:lnTo>
                  <a:lnTo>
                    <a:pt x="317948" y="7967"/>
                  </a:lnTo>
                  <a:lnTo>
                    <a:pt x="320487" y="7967"/>
                  </a:lnTo>
                  <a:lnTo>
                    <a:pt x="323027" y="7967"/>
                  </a:lnTo>
                  <a:lnTo>
                    <a:pt x="325567" y="7967"/>
                  </a:lnTo>
                  <a:lnTo>
                    <a:pt x="328107" y="7967"/>
                  </a:lnTo>
                  <a:lnTo>
                    <a:pt x="330648" y="7967"/>
                  </a:lnTo>
                  <a:lnTo>
                    <a:pt x="333188" y="7967"/>
                  </a:lnTo>
                  <a:lnTo>
                    <a:pt x="335727" y="7967"/>
                  </a:lnTo>
                  <a:lnTo>
                    <a:pt x="338267" y="7967"/>
                  </a:lnTo>
                  <a:lnTo>
                    <a:pt x="340807" y="7967"/>
                  </a:lnTo>
                  <a:lnTo>
                    <a:pt x="343348" y="7967"/>
                  </a:lnTo>
                  <a:lnTo>
                    <a:pt x="345888" y="7968"/>
                  </a:lnTo>
                  <a:lnTo>
                    <a:pt x="348427" y="7968"/>
                  </a:lnTo>
                  <a:lnTo>
                    <a:pt x="350967" y="7968"/>
                  </a:lnTo>
                  <a:lnTo>
                    <a:pt x="353507" y="7968"/>
                  </a:lnTo>
                  <a:lnTo>
                    <a:pt x="356048" y="7968"/>
                  </a:lnTo>
                  <a:lnTo>
                    <a:pt x="358588" y="7968"/>
                  </a:lnTo>
                  <a:lnTo>
                    <a:pt x="361127" y="7968"/>
                  </a:lnTo>
                  <a:lnTo>
                    <a:pt x="363667" y="7968"/>
                  </a:lnTo>
                  <a:lnTo>
                    <a:pt x="391607" y="7968"/>
                  </a:lnTo>
                  <a:lnTo>
                    <a:pt x="394148" y="7968"/>
                  </a:lnTo>
                  <a:lnTo>
                    <a:pt x="417007" y="7968"/>
                  </a:lnTo>
                  <a:lnTo>
                    <a:pt x="419548" y="7968"/>
                  </a:lnTo>
                  <a:lnTo>
                    <a:pt x="490667" y="7968"/>
                  </a:lnTo>
                  <a:lnTo>
                    <a:pt x="493207" y="8183"/>
                  </a:lnTo>
                  <a:lnTo>
                    <a:pt x="495748" y="7968"/>
                  </a:lnTo>
                  <a:lnTo>
                    <a:pt x="498288" y="7752"/>
                  </a:lnTo>
                  <a:lnTo>
                    <a:pt x="500827" y="7175"/>
                  </a:lnTo>
                  <a:lnTo>
                    <a:pt x="503367" y="6672"/>
                  </a:lnTo>
                  <a:lnTo>
                    <a:pt x="505907" y="6169"/>
                  </a:lnTo>
                  <a:lnTo>
                    <a:pt x="508448" y="5510"/>
                  </a:lnTo>
                  <a:lnTo>
                    <a:pt x="510988" y="4949"/>
                  </a:lnTo>
                  <a:lnTo>
                    <a:pt x="513527" y="4388"/>
                  </a:lnTo>
                  <a:lnTo>
                    <a:pt x="516067" y="3800"/>
                  </a:lnTo>
                  <a:lnTo>
                    <a:pt x="518607" y="3306"/>
                  </a:lnTo>
                  <a:lnTo>
                    <a:pt x="533848" y="1041"/>
                  </a:lnTo>
                  <a:lnTo>
                    <a:pt x="536388" y="786"/>
                  </a:lnTo>
                  <a:lnTo>
                    <a:pt x="549088" y="141"/>
                  </a:lnTo>
                  <a:lnTo>
                    <a:pt x="551627" y="69"/>
                  </a:lnTo>
                  <a:lnTo>
                    <a:pt x="554167" y="41"/>
                  </a:lnTo>
                  <a:lnTo>
                    <a:pt x="556707" y="20"/>
                  </a:lnTo>
                  <a:lnTo>
                    <a:pt x="559248" y="0"/>
                  </a:lnTo>
                  <a:lnTo>
                    <a:pt x="561788" y="7"/>
                  </a:lnTo>
                  <a:lnTo>
                    <a:pt x="564327" y="16"/>
                  </a:lnTo>
                  <a:lnTo>
                    <a:pt x="566867" y="24"/>
                  </a:lnTo>
                  <a:lnTo>
                    <a:pt x="569407" y="48"/>
                  </a:lnTo>
                  <a:lnTo>
                    <a:pt x="571948" y="70"/>
                  </a:lnTo>
                  <a:lnTo>
                    <a:pt x="574488" y="91"/>
                  </a:lnTo>
                  <a:lnTo>
                    <a:pt x="577027" y="120"/>
                  </a:lnTo>
                  <a:lnTo>
                    <a:pt x="579567" y="144"/>
                  </a:lnTo>
                  <a:lnTo>
                    <a:pt x="582107" y="168"/>
                  </a:lnTo>
                  <a:lnTo>
                    <a:pt x="584648" y="194"/>
                  </a:lnTo>
                  <a:lnTo>
                    <a:pt x="587188" y="216"/>
                  </a:lnTo>
                  <a:lnTo>
                    <a:pt x="617667" y="356"/>
                  </a:lnTo>
                  <a:lnTo>
                    <a:pt x="620207" y="359"/>
                  </a:lnTo>
                  <a:lnTo>
                    <a:pt x="622748" y="361"/>
                  </a:lnTo>
                  <a:lnTo>
                    <a:pt x="625288" y="362"/>
                  </a:lnTo>
                  <a:lnTo>
                    <a:pt x="627827" y="363"/>
                  </a:lnTo>
                  <a:lnTo>
                    <a:pt x="630367" y="362"/>
                  </a:lnTo>
                  <a:lnTo>
                    <a:pt x="632907" y="362"/>
                  </a:lnTo>
                  <a:lnTo>
                    <a:pt x="635448" y="362"/>
                  </a:lnTo>
                  <a:lnTo>
                    <a:pt x="637988" y="361"/>
                  </a:lnTo>
                  <a:lnTo>
                    <a:pt x="640527" y="360"/>
                  </a:lnTo>
                  <a:lnTo>
                    <a:pt x="643067" y="359"/>
                  </a:lnTo>
                  <a:lnTo>
                    <a:pt x="645607" y="358"/>
                  </a:lnTo>
                  <a:lnTo>
                    <a:pt x="648148" y="357"/>
                  </a:lnTo>
                  <a:lnTo>
                    <a:pt x="650688" y="356"/>
                  </a:lnTo>
                  <a:lnTo>
                    <a:pt x="653227" y="355"/>
                  </a:lnTo>
                  <a:lnTo>
                    <a:pt x="655767" y="354"/>
                  </a:lnTo>
                  <a:lnTo>
                    <a:pt x="658307" y="353"/>
                  </a:lnTo>
                  <a:lnTo>
                    <a:pt x="671007" y="349"/>
                  </a:lnTo>
                  <a:lnTo>
                    <a:pt x="673548" y="349"/>
                  </a:lnTo>
                  <a:lnTo>
                    <a:pt x="676088" y="348"/>
                  </a:lnTo>
                  <a:lnTo>
                    <a:pt x="678627" y="348"/>
                  </a:lnTo>
                  <a:lnTo>
                    <a:pt x="681167" y="348"/>
                  </a:lnTo>
                  <a:lnTo>
                    <a:pt x="683707" y="348"/>
                  </a:lnTo>
                  <a:lnTo>
                    <a:pt x="686248" y="347"/>
                  </a:lnTo>
                  <a:lnTo>
                    <a:pt x="688788" y="347"/>
                  </a:lnTo>
                  <a:lnTo>
                    <a:pt x="691327" y="347"/>
                  </a:lnTo>
                  <a:lnTo>
                    <a:pt x="693867" y="347"/>
                  </a:lnTo>
                  <a:lnTo>
                    <a:pt x="696407" y="347"/>
                  </a:lnTo>
                  <a:lnTo>
                    <a:pt x="698948" y="347"/>
                  </a:lnTo>
                  <a:lnTo>
                    <a:pt x="701488" y="347"/>
                  </a:lnTo>
                  <a:lnTo>
                    <a:pt x="704027" y="347"/>
                  </a:lnTo>
                  <a:lnTo>
                    <a:pt x="706567" y="347"/>
                  </a:lnTo>
                  <a:lnTo>
                    <a:pt x="709107" y="347"/>
                  </a:lnTo>
                  <a:lnTo>
                    <a:pt x="711648" y="347"/>
                  </a:lnTo>
                  <a:lnTo>
                    <a:pt x="714188" y="347"/>
                  </a:lnTo>
                  <a:lnTo>
                    <a:pt x="716727" y="347"/>
                  </a:lnTo>
                  <a:lnTo>
                    <a:pt x="719267" y="347"/>
                  </a:lnTo>
                  <a:lnTo>
                    <a:pt x="721807" y="347"/>
                  </a:lnTo>
                  <a:lnTo>
                    <a:pt x="724348" y="347"/>
                  </a:lnTo>
                  <a:lnTo>
                    <a:pt x="726888" y="347"/>
                  </a:lnTo>
                  <a:lnTo>
                    <a:pt x="729427" y="348"/>
                  </a:lnTo>
                  <a:lnTo>
                    <a:pt x="731967" y="348"/>
                  </a:lnTo>
                  <a:lnTo>
                    <a:pt x="734507" y="348"/>
                  </a:lnTo>
                  <a:lnTo>
                    <a:pt x="737048" y="348"/>
                  </a:lnTo>
                  <a:lnTo>
                    <a:pt x="739588" y="348"/>
                  </a:lnTo>
                  <a:lnTo>
                    <a:pt x="742127" y="348"/>
                  </a:lnTo>
                  <a:lnTo>
                    <a:pt x="744667" y="348"/>
                  </a:lnTo>
                  <a:lnTo>
                    <a:pt x="747207" y="348"/>
                  </a:lnTo>
                  <a:lnTo>
                    <a:pt x="749748" y="348"/>
                  </a:lnTo>
                  <a:lnTo>
                    <a:pt x="752288" y="348"/>
                  </a:lnTo>
                  <a:lnTo>
                    <a:pt x="754827" y="348"/>
                  </a:lnTo>
                  <a:lnTo>
                    <a:pt x="757367" y="348"/>
                  </a:lnTo>
                  <a:lnTo>
                    <a:pt x="759907" y="348"/>
                  </a:lnTo>
                  <a:lnTo>
                    <a:pt x="762448" y="348"/>
                  </a:lnTo>
                  <a:lnTo>
                    <a:pt x="764988" y="348"/>
                  </a:lnTo>
                  <a:lnTo>
                    <a:pt x="767527" y="348"/>
                  </a:lnTo>
                  <a:lnTo>
                    <a:pt x="770067" y="348"/>
                  </a:lnTo>
                  <a:lnTo>
                    <a:pt x="772607" y="348"/>
                  </a:lnTo>
                  <a:lnTo>
                    <a:pt x="775148" y="348"/>
                  </a:lnTo>
                  <a:lnTo>
                    <a:pt x="810707" y="348"/>
                  </a:lnTo>
                  <a:lnTo>
                    <a:pt x="813248" y="348"/>
                  </a:lnTo>
                  <a:lnTo>
                    <a:pt x="841188" y="348"/>
                  </a:lnTo>
                  <a:lnTo>
                    <a:pt x="843727" y="132"/>
                  </a:lnTo>
                  <a:lnTo>
                    <a:pt x="846267" y="348"/>
                  </a:lnTo>
                  <a:lnTo>
                    <a:pt x="848807" y="564"/>
                  </a:lnTo>
                  <a:lnTo>
                    <a:pt x="851348" y="1140"/>
                  </a:lnTo>
                  <a:lnTo>
                    <a:pt x="853888" y="1643"/>
                  </a:lnTo>
                  <a:lnTo>
                    <a:pt x="856427" y="2146"/>
                  </a:lnTo>
                  <a:lnTo>
                    <a:pt x="858967" y="2805"/>
                  </a:lnTo>
                  <a:lnTo>
                    <a:pt x="861507" y="3366"/>
                  </a:lnTo>
                  <a:lnTo>
                    <a:pt x="864048" y="3927"/>
                  </a:lnTo>
                  <a:lnTo>
                    <a:pt x="866588" y="4515"/>
                  </a:lnTo>
                  <a:lnTo>
                    <a:pt x="869127" y="5010"/>
                  </a:lnTo>
                  <a:lnTo>
                    <a:pt x="886907" y="7529"/>
                  </a:lnTo>
                  <a:lnTo>
                    <a:pt x="889448" y="7496"/>
                  </a:lnTo>
                  <a:lnTo>
                    <a:pt x="891988" y="7862"/>
                  </a:lnTo>
                  <a:lnTo>
                    <a:pt x="894527" y="8228"/>
                  </a:lnTo>
                  <a:lnTo>
                    <a:pt x="897067" y="8894"/>
                  </a:lnTo>
                  <a:lnTo>
                    <a:pt x="899607" y="9470"/>
                  </a:lnTo>
                  <a:lnTo>
                    <a:pt x="902148" y="10045"/>
                  </a:lnTo>
                  <a:lnTo>
                    <a:pt x="904688" y="10731"/>
                  </a:lnTo>
                  <a:lnTo>
                    <a:pt x="907227" y="11313"/>
                  </a:lnTo>
                  <a:lnTo>
                    <a:pt x="909767" y="11895"/>
                  </a:lnTo>
                  <a:lnTo>
                    <a:pt x="912307" y="12475"/>
                  </a:lnTo>
                  <a:lnTo>
                    <a:pt x="914848" y="12962"/>
                  </a:lnTo>
                  <a:lnTo>
                    <a:pt x="917388" y="13449"/>
                  </a:lnTo>
                  <a:lnTo>
                    <a:pt x="919927" y="13661"/>
                  </a:lnTo>
                  <a:lnTo>
                    <a:pt x="922467" y="14233"/>
                  </a:lnTo>
                  <a:lnTo>
                    <a:pt x="925007" y="14805"/>
                  </a:lnTo>
                  <a:lnTo>
                    <a:pt x="927548" y="15661"/>
                  </a:lnTo>
                  <a:lnTo>
                    <a:pt x="930088" y="16394"/>
                  </a:lnTo>
                  <a:lnTo>
                    <a:pt x="932627" y="17127"/>
                  </a:lnTo>
                  <a:lnTo>
                    <a:pt x="952948" y="21934"/>
                  </a:lnTo>
                  <a:lnTo>
                    <a:pt x="955488" y="22321"/>
                  </a:lnTo>
                  <a:lnTo>
                    <a:pt x="958027" y="22613"/>
                  </a:lnTo>
                  <a:lnTo>
                    <a:pt x="960567" y="22852"/>
                  </a:lnTo>
                  <a:lnTo>
                    <a:pt x="963107" y="23092"/>
                  </a:lnTo>
                  <a:lnTo>
                    <a:pt x="965648" y="23247"/>
                  </a:lnTo>
                  <a:lnTo>
                    <a:pt x="968188" y="23372"/>
                  </a:lnTo>
                  <a:lnTo>
                    <a:pt x="970727" y="23497"/>
                  </a:lnTo>
                  <a:lnTo>
                    <a:pt x="973267" y="23557"/>
                  </a:lnTo>
                  <a:lnTo>
                    <a:pt x="975807" y="23604"/>
                  </a:lnTo>
                  <a:lnTo>
                    <a:pt x="978348" y="23651"/>
                  </a:lnTo>
                  <a:lnTo>
                    <a:pt x="980888" y="23653"/>
                  </a:lnTo>
                  <a:lnTo>
                    <a:pt x="983427" y="23653"/>
                  </a:lnTo>
                  <a:lnTo>
                    <a:pt x="985967" y="23652"/>
                  </a:lnTo>
                  <a:lnTo>
                    <a:pt x="988507" y="23625"/>
                  </a:lnTo>
                  <a:lnTo>
                    <a:pt x="991048" y="23601"/>
                  </a:lnTo>
                  <a:lnTo>
                    <a:pt x="993588" y="23577"/>
                  </a:lnTo>
                  <a:lnTo>
                    <a:pt x="996127" y="23541"/>
                  </a:lnTo>
                  <a:lnTo>
                    <a:pt x="998667" y="23509"/>
                  </a:lnTo>
                  <a:lnTo>
                    <a:pt x="1001207" y="23477"/>
                  </a:lnTo>
                  <a:lnTo>
                    <a:pt x="1003748" y="23442"/>
                  </a:lnTo>
                  <a:lnTo>
                    <a:pt x="1029148" y="23225"/>
                  </a:lnTo>
                  <a:lnTo>
                    <a:pt x="1031688" y="23214"/>
                  </a:lnTo>
                  <a:lnTo>
                    <a:pt x="1034227" y="23207"/>
                  </a:lnTo>
                  <a:lnTo>
                    <a:pt x="1036767" y="23202"/>
                  </a:lnTo>
                  <a:lnTo>
                    <a:pt x="1039307" y="23196"/>
                  </a:lnTo>
                  <a:lnTo>
                    <a:pt x="1054548" y="23189"/>
                  </a:lnTo>
                  <a:lnTo>
                    <a:pt x="1057088" y="23190"/>
                  </a:lnTo>
                  <a:lnTo>
                    <a:pt x="1059627" y="23191"/>
                  </a:lnTo>
                  <a:lnTo>
                    <a:pt x="1062167" y="23192"/>
                  </a:lnTo>
                  <a:lnTo>
                    <a:pt x="1064707" y="23193"/>
                  </a:lnTo>
                  <a:lnTo>
                    <a:pt x="1067248" y="23195"/>
                  </a:lnTo>
                  <a:lnTo>
                    <a:pt x="1069788" y="23196"/>
                  </a:lnTo>
                  <a:lnTo>
                    <a:pt x="1072327" y="23198"/>
                  </a:lnTo>
                  <a:lnTo>
                    <a:pt x="1074867" y="23199"/>
                  </a:lnTo>
                  <a:lnTo>
                    <a:pt x="1077407" y="23200"/>
                  </a:lnTo>
                  <a:lnTo>
                    <a:pt x="1079948" y="23201"/>
                  </a:lnTo>
                  <a:lnTo>
                    <a:pt x="1082488" y="23203"/>
                  </a:lnTo>
                  <a:lnTo>
                    <a:pt x="1085027" y="23204"/>
                  </a:lnTo>
                  <a:lnTo>
                    <a:pt x="1087567" y="23205"/>
                  </a:lnTo>
                  <a:lnTo>
                    <a:pt x="1090107" y="23205"/>
                  </a:lnTo>
                  <a:lnTo>
                    <a:pt x="1092648" y="23206"/>
                  </a:lnTo>
                  <a:lnTo>
                    <a:pt x="1095188" y="23207"/>
                  </a:lnTo>
                  <a:lnTo>
                    <a:pt x="1097727" y="23207"/>
                  </a:lnTo>
                  <a:lnTo>
                    <a:pt x="1100267" y="23208"/>
                  </a:lnTo>
                  <a:lnTo>
                    <a:pt x="1118048" y="23209"/>
                  </a:lnTo>
                  <a:lnTo>
                    <a:pt x="1120588" y="23209"/>
                  </a:lnTo>
                  <a:lnTo>
                    <a:pt x="1123127" y="23209"/>
                  </a:lnTo>
                  <a:lnTo>
                    <a:pt x="1125667" y="23209"/>
                  </a:lnTo>
                  <a:lnTo>
                    <a:pt x="1128207" y="23209"/>
                  </a:lnTo>
                  <a:lnTo>
                    <a:pt x="1130748" y="23209"/>
                  </a:lnTo>
                  <a:lnTo>
                    <a:pt x="1133288" y="23209"/>
                  </a:lnTo>
                  <a:lnTo>
                    <a:pt x="1135827" y="23209"/>
                  </a:lnTo>
                  <a:lnTo>
                    <a:pt x="1138367" y="23208"/>
                  </a:lnTo>
                  <a:lnTo>
                    <a:pt x="1140907" y="23208"/>
                  </a:lnTo>
                  <a:lnTo>
                    <a:pt x="1143448" y="23208"/>
                  </a:lnTo>
                  <a:lnTo>
                    <a:pt x="1145988" y="23208"/>
                  </a:lnTo>
                  <a:lnTo>
                    <a:pt x="1148527" y="23208"/>
                  </a:lnTo>
                  <a:lnTo>
                    <a:pt x="1151067" y="23208"/>
                  </a:lnTo>
                  <a:lnTo>
                    <a:pt x="1153607" y="23208"/>
                  </a:lnTo>
                  <a:lnTo>
                    <a:pt x="1156148" y="23208"/>
                  </a:lnTo>
                  <a:lnTo>
                    <a:pt x="1158688" y="23208"/>
                  </a:lnTo>
                  <a:lnTo>
                    <a:pt x="1161227" y="23208"/>
                  </a:lnTo>
                  <a:lnTo>
                    <a:pt x="1163767" y="23208"/>
                  </a:lnTo>
                  <a:lnTo>
                    <a:pt x="1166307" y="23208"/>
                  </a:lnTo>
                  <a:lnTo>
                    <a:pt x="1168848" y="23208"/>
                  </a:lnTo>
                  <a:lnTo>
                    <a:pt x="1171388" y="23208"/>
                  </a:lnTo>
                  <a:lnTo>
                    <a:pt x="1173927" y="23208"/>
                  </a:lnTo>
                  <a:lnTo>
                    <a:pt x="1176467" y="23208"/>
                  </a:lnTo>
                  <a:lnTo>
                    <a:pt x="1179007" y="23208"/>
                  </a:lnTo>
                  <a:lnTo>
                    <a:pt x="1181548" y="23208"/>
                  </a:lnTo>
                  <a:lnTo>
                    <a:pt x="1184088" y="23208"/>
                  </a:lnTo>
                  <a:lnTo>
                    <a:pt x="1206948" y="23208"/>
                  </a:lnTo>
                  <a:lnTo>
                    <a:pt x="1209488" y="23208"/>
                  </a:lnTo>
                  <a:lnTo>
                    <a:pt x="1250127" y="23208"/>
                  </a:lnTo>
                  <a:lnTo>
                    <a:pt x="1252667" y="23208"/>
                  </a:lnTo>
                  <a:lnTo>
                    <a:pt x="1255207" y="23208"/>
                  </a:lnTo>
                  <a:lnTo>
                    <a:pt x="1257748" y="23208"/>
                  </a:lnTo>
                  <a:lnTo>
                    <a:pt x="1260288" y="23208"/>
                  </a:lnTo>
                  <a:lnTo>
                    <a:pt x="1262827" y="23208"/>
                  </a:lnTo>
                  <a:lnTo>
                    <a:pt x="1265367" y="23208"/>
                  </a:lnTo>
                  <a:lnTo>
                    <a:pt x="1301118" y="23208"/>
                  </a:lnTo>
                  <a:lnTo>
                    <a:pt x="1302172" y="23208"/>
                  </a:lnTo>
                </a:path>
              </a:pathLst>
            </a:custGeom>
            <a:ln w="190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9959974" y="6067833"/>
            <a:ext cx="826135" cy="17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4"/>
              </a:rPr>
              <a:t>Rutuja-28285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6551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25"/>
              </a:spcBef>
            </a:pPr>
            <a:r>
              <a:rPr dirty="0" spc="125"/>
              <a:t>Database</a:t>
            </a:r>
            <a:r>
              <a:rPr dirty="0" spc="-180"/>
              <a:t> </a:t>
            </a:r>
            <a:r>
              <a:rPr dirty="0" spc="150"/>
              <a:t>Schema</a:t>
            </a:r>
            <a:r>
              <a:rPr dirty="0" spc="-175"/>
              <a:t> </a:t>
            </a:r>
            <a:r>
              <a:rPr dirty="0" spc="65"/>
              <a:t>Overview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523999"/>
            <a:ext cx="3105149" cy="30289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2475" y="1543049"/>
            <a:ext cx="171450" cy="1714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551108" y="1421764"/>
            <a:ext cx="5681345" cy="295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6385" marR="359410">
              <a:lnSpc>
                <a:spcPct val="134300"/>
              </a:lnSpc>
              <a:spcBef>
                <a:spcPts val="100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ER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Diagram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illustrates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relationships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between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Farmers,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Buyers, Products,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Orders,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supported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by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clear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database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structure.</a:t>
            </a:r>
            <a:endParaRPr sz="1350">
              <a:latin typeface="Trebuchet MS"/>
              <a:cs typeface="Trebuchet MS"/>
            </a:endParaRPr>
          </a:p>
          <a:p>
            <a:pPr marL="12700" marR="367665" indent="-5715">
              <a:lnSpc>
                <a:spcPct val="134300"/>
              </a:lnSpc>
              <a:spcBef>
                <a:spcPts val="1195"/>
              </a:spcBef>
              <a:buChar char="•"/>
              <a:tabLst>
                <a:tab pos="109855" algn="l"/>
              </a:tabLst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	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ER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diagram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gives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65">
                <a:solidFill>
                  <a:srgbClr val="E5E0DF"/>
                </a:solidFill>
                <a:latin typeface="Trebuchet MS"/>
                <a:cs typeface="Trebuchet MS"/>
              </a:rPr>
              <a:t>us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high-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level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overview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of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the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key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entities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and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relationships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in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our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database</a:t>
            </a:r>
            <a:endParaRPr sz="1350">
              <a:latin typeface="Trebuchet MS"/>
              <a:cs typeface="Trebuchet MS"/>
            </a:endParaRPr>
          </a:p>
          <a:p>
            <a:pPr marL="12700" marR="280670" indent="-2540">
              <a:lnSpc>
                <a:spcPct val="134300"/>
              </a:lnSpc>
              <a:spcBef>
                <a:spcPts val="1200"/>
              </a:spcBef>
              <a:buChar char="•"/>
              <a:tabLst>
                <a:tab pos="113030" algn="l"/>
              </a:tabLst>
            </a:pPr>
            <a:r>
              <a:rPr dirty="0" sz="1350" spc="-65">
                <a:solidFill>
                  <a:srgbClr val="E5E0DF"/>
                </a:solidFill>
                <a:latin typeface="Trebuchet MS"/>
                <a:cs typeface="Trebuchet MS"/>
              </a:rPr>
              <a:t>	</a:t>
            </a:r>
            <a:r>
              <a:rPr dirty="0" sz="1350" spc="-65">
                <a:solidFill>
                  <a:srgbClr val="E5E0DF"/>
                </a:solidFill>
                <a:latin typeface="Trebuchet MS"/>
                <a:cs typeface="Trebuchet MS"/>
              </a:rPr>
              <a:t>It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65">
                <a:solidFill>
                  <a:srgbClr val="E5E0DF"/>
                </a:solidFill>
                <a:latin typeface="Trebuchet MS"/>
                <a:cs typeface="Trebuchet MS"/>
              </a:rPr>
              <a:t>shows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how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core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components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of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our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business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30">
                <a:solidFill>
                  <a:srgbClr val="E5E0DF"/>
                </a:solidFill>
                <a:latin typeface="Trebuchet MS"/>
                <a:cs typeface="Trebuchet MS"/>
              </a:rPr>
              <a:t>-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Farmers,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Buyers, Products,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Orders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30">
                <a:solidFill>
                  <a:srgbClr val="E5E0DF"/>
                </a:solidFill>
                <a:latin typeface="Trebuchet MS"/>
                <a:cs typeface="Trebuchet MS"/>
              </a:rPr>
              <a:t>-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are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5">
                <a:solidFill>
                  <a:srgbClr val="E5E0DF"/>
                </a:solidFill>
                <a:latin typeface="Trebuchet MS"/>
                <a:cs typeface="Trebuchet MS"/>
              </a:rPr>
              <a:t>all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connected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interact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with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each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other</a:t>
            </a:r>
            <a:endParaRPr sz="1350">
              <a:latin typeface="Trebuchet MS"/>
              <a:cs typeface="Trebuchet MS"/>
            </a:endParaRPr>
          </a:p>
          <a:p>
            <a:pPr marL="12700" marR="5080" indent="-5715">
              <a:lnSpc>
                <a:spcPct val="131900"/>
              </a:lnSpc>
              <a:spcBef>
                <a:spcPts val="1240"/>
              </a:spcBef>
              <a:buChar char="•"/>
              <a:tabLst>
                <a:tab pos="109855" algn="l"/>
              </a:tabLst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	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clear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database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structure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underlying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this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ER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diagram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ensures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we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can 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effectively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manage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query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60">
                <a:solidFill>
                  <a:srgbClr val="E5E0DF"/>
                </a:solidFill>
                <a:latin typeface="Trebuchet MS"/>
                <a:cs typeface="Trebuchet MS"/>
              </a:rPr>
              <a:t>data,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which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is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crucial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for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gaining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insights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making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 informed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decisions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580244" y="5926073"/>
            <a:ext cx="1754505" cy="419100"/>
            <a:chOff x="9580244" y="5926073"/>
            <a:chExt cx="1754505" cy="419100"/>
          </a:xfrm>
        </p:grpSpPr>
        <p:pic>
          <p:nvPicPr>
            <p:cNvPr id="7" name="object 7" descr="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791699" y="6120417"/>
              <a:ext cx="1316990" cy="23495"/>
            </a:xfrm>
            <a:custGeom>
              <a:avLst/>
              <a:gdLst/>
              <a:ahLst/>
              <a:cxnLst/>
              <a:rect l="l" t="t" r="r" b="b"/>
              <a:pathLst>
                <a:path w="1316990" h="23495">
                  <a:moveTo>
                    <a:pt x="0" y="21302"/>
                  </a:moveTo>
                  <a:lnTo>
                    <a:pt x="216" y="21356"/>
                  </a:lnTo>
                  <a:lnTo>
                    <a:pt x="576" y="21500"/>
                  </a:lnTo>
                  <a:lnTo>
                    <a:pt x="1295" y="21626"/>
                  </a:lnTo>
                  <a:lnTo>
                    <a:pt x="2014" y="21752"/>
                  </a:lnTo>
                  <a:lnTo>
                    <a:pt x="3033" y="21917"/>
                  </a:lnTo>
                  <a:lnTo>
                    <a:pt x="4313" y="22057"/>
                  </a:lnTo>
                  <a:lnTo>
                    <a:pt x="5593" y="22197"/>
                  </a:lnTo>
                  <a:lnTo>
                    <a:pt x="14962" y="22799"/>
                  </a:lnTo>
                  <a:lnTo>
                    <a:pt x="17115" y="22894"/>
                  </a:lnTo>
                  <a:lnTo>
                    <a:pt x="19482" y="22971"/>
                  </a:lnTo>
                  <a:lnTo>
                    <a:pt x="21889" y="23035"/>
                  </a:lnTo>
                  <a:lnTo>
                    <a:pt x="24296" y="23098"/>
                  </a:lnTo>
                  <a:lnTo>
                    <a:pt x="26847" y="23144"/>
                  </a:lnTo>
                  <a:lnTo>
                    <a:pt x="29404" y="23182"/>
                  </a:lnTo>
                  <a:lnTo>
                    <a:pt x="31960" y="23219"/>
                  </a:lnTo>
                  <a:lnTo>
                    <a:pt x="34601" y="23242"/>
                  </a:lnTo>
                  <a:lnTo>
                    <a:pt x="37230" y="23260"/>
                  </a:lnTo>
                  <a:lnTo>
                    <a:pt x="39859" y="23278"/>
                  </a:lnTo>
                  <a:lnTo>
                    <a:pt x="42527" y="23285"/>
                  </a:lnTo>
                  <a:lnTo>
                    <a:pt x="45177" y="23290"/>
                  </a:lnTo>
                  <a:lnTo>
                    <a:pt x="47827" y="23295"/>
                  </a:lnTo>
                  <a:lnTo>
                    <a:pt x="50488" y="23293"/>
                  </a:lnTo>
                  <a:lnTo>
                    <a:pt x="53130" y="23291"/>
                  </a:lnTo>
                  <a:lnTo>
                    <a:pt x="55771" y="23289"/>
                  </a:lnTo>
                  <a:lnTo>
                    <a:pt x="58407" y="23283"/>
                  </a:lnTo>
                  <a:lnTo>
                    <a:pt x="61028" y="23277"/>
                  </a:lnTo>
                  <a:lnTo>
                    <a:pt x="63648" y="23272"/>
                  </a:lnTo>
                  <a:lnTo>
                    <a:pt x="66255" y="23265"/>
                  </a:lnTo>
                  <a:lnTo>
                    <a:pt x="68851" y="23259"/>
                  </a:lnTo>
                  <a:lnTo>
                    <a:pt x="71447" y="23253"/>
                  </a:lnTo>
                  <a:lnTo>
                    <a:pt x="74029" y="23246"/>
                  </a:lnTo>
                  <a:lnTo>
                    <a:pt x="76603" y="23241"/>
                  </a:lnTo>
                  <a:lnTo>
                    <a:pt x="79177" y="23236"/>
                  </a:lnTo>
                  <a:lnTo>
                    <a:pt x="81739" y="23231"/>
                  </a:lnTo>
                  <a:lnTo>
                    <a:pt x="84297" y="23226"/>
                  </a:lnTo>
                  <a:lnTo>
                    <a:pt x="86854" y="23222"/>
                  </a:lnTo>
                  <a:lnTo>
                    <a:pt x="117327" y="23204"/>
                  </a:lnTo>
                  <a:lnTo>
                    <a:pt x="119862" y="23204"/>
                  </a:lnTo>
                  <a:lnTo>
                    <a:pt x="122397" y="23204"/>
                  </a:lnTo>
                  <a:lnTo>
                    <a:pt x="124933" y="23204"/>
                  </a:lnTo>
                  <a:lnTo>
                    <a:pt x="127468" y="23205"/>
                  </a:lnTo>
                  <a:lnTo>
                    <a:pt x="130005" y="23205"/>
                  </a:lnTo>
                  <a:lnTo>
                    <a:pt x="132542" y="23205"/>
                  </a:lnTo>
                  <a:lnTo>
                    <a:pt x="135079" y="23205"/>
                  </a:lnTo>
                  <a:lnTo>
                    <a:pt x="137616" y="23206"/>
                  </a:lnTo>
                  <a:lnTo>
                    <a:pt x="140154" y="23206"/>
                  </a:lnTo>
                  <a:lnTo>
                    <a:pt x="142692" y="23206"/>
                  </a:lnTo>
                  <a:lnTo>
                    <a:pt x="145230" y="23206"/>
                  </a:lnTo>
                  <a:lnTo>
                    <a:pt x="147769" y="23207"/>
                  </a:lnTo>
                  <a:lnTo>
                    <a:pt x="150307" y="23207"/>
                  </a:lnTo>
                  <a:lnTo>
                    <a:pt x="152847" y="23207"/>
                  </a:lnTo>
                  <a:lnTo>
                    <a:pt x="155386" y="23207"/>
                  </a:lnTo>
                  <a:lnTo>
                    <a:pt x="157926" y="23207"/>
                  </a:lnTo>
                  <a:lnTo>
                    <a:pt x="160466" y="23208"/>
                  </a:lnTo>
                  <a:lnTo>
                    <a:pt x="163005" y="23208"/>
                  </a:lnTo>
                  <a:lnTo>
                    <a:pt x="165545" y="23208"/>
                  </a:lnTo>
                  <a:lnTo>
                    <a:pt x="168085" y="23208"/>
                  </a:lnTo>
                  <a:lnTo>
                    <a:pt x="170625" y="23208"/>
                  </a:lnTo>
                  <a:lnTo>
                    <a:pt x="173165" y="23208"/>
                  </a:lnTo>
                  <a:lnTo>
                    <a:pt x="175706" y="23208"/>
                  </a:lnTo>
                  <a:lnTo>
                    <a:pt x="178246" y="23208"/>
                  </a:lnTo>
                  <a:lnTo>
                    <a:pt x="180786" y="23208"/>
                  </a:lnTo>
                  <a:lnTo>
                    <a:pt x="183326" y="23208"/>
                  </a:lnTo>
                  <a:lnTo>
                    <a:pt x="185866" y="23208"/>
                  </a:lnTo>
                  <a:lnTo>
                    <a:pt x="188622" y="23424"/>
                  </a:lnTo>
                  <a:lnTo>
                    <a:pt x="190947" y="23208"/>
                  </a:lnTo>
                  <a:lnTo>
                    <a:pt x="193271" y="22992"/>
                  </a:lnTo>
                  <a:lnTo>
                    <a:pt x="195235" y="22416"/>
                  </a:lnTo>
                  <a:lnTo>
                    <a:pt x="197272" y="21913"/>
                  </a:lnTo>
                  <a:lnTo>
                    <a:pt x="199309" y="21410"/>
                  </a:lnTo>
                  <a:lnTo>
                    <a:pt x="201190" y="20751"/>
                  </a:lnTo>
                  <a:lnTo>
                    <a:pt x="203169" y="20190"/>
                  </a:lnTo>
                  <a:lnTo>
                    <a:pt x="205148" y="19628"/>
                  </a:lnTo>
                  <a:lnTo>
                    <a:pt x="207101" y="19041"/>
                  </a:lnTo>
                  <a:lnTo>
                    <a:pt x="209146" y="18546"/>
                  </a:lnTo>
                  <a:lnTo>
                    <a:pt x="222122" y="16281"/>
                  </a:lnTo>
                  <a:lnTo>
                    <a:pt x="224407" y="16026"/>
                  </a:lnTo>
                  <a:lnTo>
                    <a:pt x="226763" y="15843"/>
                  </a:lnTo>
                  <a:lnTo>
                    <a:pt x="229154" y="15693"/>
                  </a:lnTo>
                  <a:lnTo>
                    <a:pt x="231544" y="15543"/>
                  </a:lnTo>
                  <a:lnTo>
                    <a:pt x="233994" y="15453"/>
                  </a:lnTo>
                  <a:lnTo>
                    <a:pt x="236462" y="15381"/>
                  </a:lnTo>
                  <a:lnTo>
                    <a:pt x="238929" y="15309"/>
                  </a:lnTo>
                  <a:lnTo>
                    <a:pt x="241441" y="15281"/>
                  </a:lnTo>
                  <a:lnTo>
                    <a:pt x="243961" y="15260"/>
                  </a:lnTo>
                  <a:lnTo>
                    <a:pt x="246480" y="15239"/>
                  </a:lnTo>
                  <a:lnTo>
                    <a:pt x="249028" y="15247"/>
                  </a:lnTo>
                  <a:lnTo>
                    <a:pt x="251576" y="15255"/>
                  </a:lnTo>
                  <a:lnTo>
                    <a:pt x="254124" y="15264"/>
                  </a:lnTo>
                  <a:lnTo>
                    <a:pt x="256688" y="15288"/>
                  </a:lnTo>
                  <a:lnTo>
                    <a:pt x="259250" y="15309"/>
                  </a:lnTo>
                  <a:lnTo>
                    <a:pt x="261811" y="15331"/>
                  </a:lnTo>
                  <a:lnTo>
                    <a:pt x="264380" y="15575"/>
                  </a:lnTo>
                  <a:lnTo>
                    <a:pt x="266944" y="15384"/>
                  </a:lnTo>
                  <a:lnTo>
                    <a:pt x="269509" y="15192"/>
                  </a:lnTo>
                  <a:lnTo>
                    <a:pt x="272074" y="14642"/>
                  </a:lnTo>
                  <a:lnTo>
                    <a:pt x="274636" y="14160"/>
                  </a:lnTo>
                  <a:lnTo>
                    <a:pt x="277197" y="13679"/>
                  </a:lnTo>
                  <a:lnTo>
                    <a:pt x="279758" y="13040"/>
                  </a:lnTo>
                  <a:lnTo>
                    <a:pt x="282314" y="12496"/>
                  </a:lnTo>
                  <a:lnTo>
                    <a:pt x="284871" y="11951"/>
                  </a:lnTo>
                  <a:lnTo>
                    <a:pt x="287425" y="11377"/>
                  </a:lnTo>
                  <a:lnTo>
                    <a:pt x="289976" y="10894"/>
                  </a:lnTo>
                  <a:lnTo>
                    <a:pt x="292527" y="10410"/>
                  </a:lnTo>
                  <a:lnTo>
                    <a:pt x="295075" y="9966"/>
                  </a:lnTo>
                  <a:lnTo>
                    <a:pt x="297622" y="9595"/>
                  </a:lnTo>
                  <a:lnTo>
                    <a:pt x="300169" y="9224"/>
                  </a:lnTo>
                  <a:lnTo>
                    <a:pt x="302713" y="8921"/>
                  </a:lnTo>
                  <a:lnTo>
                    <a:pt x="305256" y="8669"/>
                  </a:lnTo>
                  <a:lnTo>
                    <a:pt x="307799" y="8418"/>
                  </a:lnTo>
                  <a:lnTo>
                    <a:pt x="310341" y="8236"/>
                  </a:lnTo>
                  <a:lnTo>
                    <a:pt x="312882" y="8087"/>
                  </a:lnTo>
                  <a:lnTo>
                    <a:pt x="315423" y="7938"/>
                  </a:lnTo>
                  <a:lnTo>
                    <a:pt x="328121" y="7653"/>
                  </a:lnTo>
                  <a:lnTo>
                    <a:pt x="330659" y="7631"/>
                  </a:lnTo>
                  <a:lnTo>
                    <a:pt x="333198" y="7637"/>
                  </a:lnTo>
                  <a:lnTo>
                    <a:pt x="335737" y="7645"/>
                  </a:lnTo>
                  <a:lnTo>
                    <a:pt x="338276" y="7652"/>
                  </a:lnTo>
                  <a:lnTo>
                    <a:pt x="340815" y="7675"/>
                  </a:lnTo>
                  <a:lnTo>
                    <a:pt x="343354" y="7695"/>
                  </a:lnTo>
                  <a:lnTo>
                    <a:pt x="345893" y="7716"/>
                  </a:lnTo>
                  <a:lnTo>
                    <a:pt x="348432" y="7744"/>
                  </a:lnTo>
                  <a:lnTo>
                    <a:pt x="350971" y="7767"/>
                  </a:lnTo>
                  <a:lnTo>
                    <a:pt x="353510" y="7791"/>
                  </a:lnTo>
                  <a:lnTo>
                    <a:pt x="356050" y="7816"/>
                  </a:lnTo>
                  <a:lnTo>
                    <a:pt x="381448" y="7961"/>
                  </a:lnTo>
                  <a:lnTo>
                    <a:pt x="383987" y="7968"/>
                  </a:lnTo>
                  <a:lnTo>
                    <a:pt x="396688" y="7981"/>
                  </a:lnTo>
                  <a:lnTo>
                    <a:pt x="399228" y="7982"/>
                  </a:lnTo>
                  <a:lnTo>
                    <a:pt x="401767" y="7982"/>
                  </a:lnTo>
                  <a:lnTo>
                    <a:pt x="404307" y="7982"/>
                  </a:lnTo>
                  <a:lnTo>
                    <a:pt x="406848" y="7981"/>
                  </a:lnTo>
                  <a:lnTo>
                    <a:pt x="409388" y="7980"/>
                  </a:lnTo>
                  <a:lnTo>
                    <a:pt x="411928" y="7980"/>
                  </a:lnTo>
                  <a:lnTo>
                    <a:pt x="414468" y="7979"/>
                  </a:lnTo>
                  <a:lnTo>
                    <a:pt x="417008" y="7978"/>
                  </a:lnTo>
                  <a:lnTo>
                    <a:pt x="419548" y="7976"/>
                  </a:lnTo>
                  <a:lnTo>
                    <a:pt x="422088" y="7975"/>
                  </a:lnTo>
                  <a:lnTo>
                    <a:pt x="424628" y="7974"/>
                  </a:lnTo>
                  <a:lnTo>
                    <a:pt x="427168" y="7973"/>
                  </a:lnTo>
                  <a:lnTo>
                    <a:pt x="429708" y="7972"/>
                  </a:lnTo>
                  <a:lnTo>
                    <a:pt x="432248" y="7972"/>
                  </a:lnTo>
                  <a:lnTo>
                    <a:pt x="434788" y="7971"/>
                  </a:lnTo>
                  <a:lnTo>
                    <a:pt x="437328" y="7970"/>
                  </a:lnTo>
                  <a:lnTo>
                    <a:pt x="439868" y="7970"/>
                  </a:lnTo>
                  <a:lnTo>
                    <a:pt x="442408" y="7969"/>
                  </a:lnTo>
                  <a:lnTo>
                    <a:pt x="444948" y="7969"/>
                  </a:lnTo>
                  <a:lnTo>
                    <a:pt x="447488" y="7968"/>
                  </a:lnTo>
                  <a:lnTo>
                    <a:pt x="450028" y="7968"/>
                  </a:lnTo>
                  <a:lnTo>
                    <a:pt x="452568" y="7968"/>
                  </a:lnTo>
                  <a:lnTo>
                    <a:pt x="465268" y="7967"/>
                  </a:lnTo>
                  <a:lnTo>
                    <a:pt x="467808" y="7967"/>
                  </a:lnTo>
                  <a:lnTo>
                    <a:pt x="470348" y="7967"/>
                  </a:lnTo>
                  <a:lnTo>
                    <a:pt x="472888" y="7967"/>
                  </a:lnTo>
                  <a:lnTo>
                    <a:pt x="475428" y="7967"/>
                  </a:lnTo>
                  <a:lnTo>
                    <a:pt x="477968" y="7967"/>
                  </a:lnTo>
                  <a:lnTo>
                    <a:pt x="480508" y="7967"/>
                  </a:lnTo>
                  <a:lnTo>
                    <a:pt x="483048" y="7967"/>
                  </a:lnTo>
                  <a:lnTo>
                    <a:pt x="485588" y="7967"/>
                  </a:lnTo>
                  <a:lnTo>
                    <a:pt x="488128" y="7967"/>
                  </a:lnTo>
                  <a:lnTo>
                    <a:pt x="490668" y="7967"/>
                  </a:lnTo>
                  <a:lnTo>
                    <a:pt x="493208" y="7967"/>
                  </a:lnTo>
                  <a:lnTo>
                    <a:pt x="495748" y="7967"/>
                  </a:lnTo>
                  <a:lnTo>
                    <a:pt x="498288" y="7967"/>
                  </a:lnTo>
                  <a:lnTo>
                    <a:pt x="500828" y="7967"/>
                  </a:lnTo>
                  <a:lnTo>
                    <a:pt x="503368" y="7967"/>
                  </a:lnTo>
                  <a:lnTo>
                    <a:pt x="505908" y="7968"/>
                  </a:lnTo>
                  <a:lnTo>
                    <a:pt x="508448" y="7968"/>
                  </a:lnTo>
                  <a:lnTo>
                    <a:pt x="510988" y="7968"/>
                  </a:lnTo>
                  <a:lnTo>
                    <a:pt x="513528" y="7968"/>
                  </a:lnTo>
                  <a:lnTo>
                    <a:pt x="516068" y="7968"/>
                  </a:lnTo>
                  <a:lnTo>
                    <a:pt x="518608" y="7968"/>
                  </a:lnTo>
                  <a:lnTo>
                    <a:pt x="521148" y="7968"/>
                  </a:lnTo>
                  <a:lnTo>
                    <a:pt x="523688" y="8184"/>
                  </a:lnTo>
                  <a:lnTo>
                    <a:pt x="526228" y="7968"/>
                  </a:lnTo>
                  <a:lnTo>
                    <a:pt x="528768" y="7752"/>
                  </a:lnTo>
                  <a:lnTo>
                    <a:pt x="531308" y="7175"/>
                  </a:lnTo>
                  <a:lnTo>
                    <a:pt x="533848" y="6672"/>
                  </a:lnTo>
                  <a:lnTo>
                    <a:pt x="536388" y="6169"/>
                  </a:lnTo>
                  <a:lnTo>
                    <a:pt x="538928" y="5511"/>
                  </a:lnTo>
                  <a:lnTo>
                    <a:pt x="541468" y="4949"/>
                  </a:lnTo>
                  <a:lnTo>
                    <a:pt x="544008" y="4388"/>
                  </a:lnTo>
                  <a:lnTo>
                    <a:pt x="546548" y="3800"/>
                  </a:lnTo>
                  <a:lnTo>
                    <a:pt x="549088" y="3306"/>
                  </a:lnTo>
                  <a:lnTo>
                    <a:pt x="551628" y="2811"/>
                  </a:lnTo>
                  <a:lnTo>
                    <a:pt x="554168" y="2358"/>
                  </a:lnTo>
                  <a:lnTo>
                    <a:pt x="556708" y="1981"/>
                  </a:lnTo>
                  <a:lnTo>
                    <a:pt x="559248" y="1604"/>
                  </a:lnTo>
                  <a:lnTo>
                    <a:pt x="571948" y="453"/>
                  </a:lnTo>
                  <a:lnTo>
                    <a:pt x="574488" y="303"/>
                  </a:lnTo>
                  <a:lnTo>
                    <a:pt x="587188" y="20"/>
                  </a:lnTo>
                  <a:lnTo>
                    <a:pt x="589728" y="0"/>
                  </a:lnTo>
                  <a:lnTo>
                    <a:pt x="592268" y="7"/>
                  </a:lnTo>
                  <a:lnTo>
                    <a:pt x="594808" y="16"/>
                  </a:lnTo>
                  <a:lnTo>
                    <a:pt x="597348" y="24"/>
                  </a:lnTo>
                  <a:lnTo>
                    <a:pt x="599888" y="48"/>
                  </a:lnTo>
                  <a:lnTo>
                    <a:pt x="602428" y="70"/>
                  </a:lnTo>
                  <a:lnTo>
                    <a:pt x="604968" y="91"/>
                  </a:lnTo>
                  <a:lnTo>
                    <a:pt x="607508" y="120"/>
                  </a:lnTo>
                  <a:lnTo>
                    <a:pt x="610048" y="144"/>
                  </a:lnTo>
                  <a:lnTo>
                    <a:pt x="612588" y="168"/>
                  </a:lnTo>
                  <a:lnTo>
                    <a:pt x="615128" y="194"/>
                  </a:lnTo>
                  <a:lnTo>
                    <a:pt x="617668" y="216"/>
                  </a:lnTo>
                  <a:lnTo>
                    <a:pt x="620208" y="237"/>
                  </a:lnTo>
                  <a:lnTo>
                    <a:pt x="622748" y="257"/>
                  </a:lnTo>
                  <a:lnTo>
                    <a:pt x="625288" y="274"/>
                  </a:lnTo>
                  <a:lnTo>
                    <a:pt x="627828" y="291"/>
                  </a:lnTo>
                  <a:lnTo>
                    <a:pt x="640528" y="342"/>
                  </a:lnTo>
                  <a:lnTo>
                    <a:pt x="643068" y="349"/>
                  </a:lnTo>
                  <a:lnTo>
                    <a:pt x="645608" y="353"/>
                  </a:lnTo>
                  <a:lnTo>
                    <a:pt x="648148" y="356"/>
                  </a:lnTo>
                  <a:lnTo>
                    <a:pt x="650688" y="359"/>
                  </a:lnTo>
                  <a:lnTo>
                    <a:pt x="653228" y="361"/>
                  </a:lnTo>
                  <a:lnTo>
                    <a:pt x="655768" y="362"/>
                  </a:lnTo>
                  <a:lnTo>
                    <a:pt x="658308" y="363"/>
                  </a:lnTo>
                  <a:lnTo>
                    <a:pt x="660848" y="362"/>
                  </a:lnTo>
                  <a:lnTo>
                    <a:pt x="663388" y="362"/>
                  </a:lnTo>
                  <a:lnTo>
                    <a:pt x="665928" y="362"/>
                  </a:lnTo>
                  <a:lnTo>
                    <a:pt x="668468" y="361"/>
                  </a:lnTo>
                  <a:lnTo>
                    <a:pt x="671008" y="360"/>
                  </a:lnTo>
                  <a:lnTo>
                    <a:pt x="673548" y="359"/>
                  </a:lnTo>
                  <a:lnTo>
                    <a:pt x="676088" y="358"/>
                  </a:lnTo>
                  <a:lnTo>
                    <a:pt x="678628" y="357"/>
                  </a:lnTo>
                  <a:lnTo>
                    <a:pt x="681168" y="356"/>
                  </a:lnTo>
                  <a:lnTo>
                    <a:pt x="683708" y="355"/>
                  </a:lnTo>
                  <a:lnTo>
                    <a:pt x="686248" y="354"/>
                  </a:lnTo>
                  <a:lnTo>
                    <a:pt x="688788" y="353"/>
                  </a:lnTo>
                  <a:lnTo>
                    <a:pt x="709108" y="348"/>
                  </a:lnTo>
                  <a:lnTo>
                    <a:pt x="711648" y="348"/>
                  </a:lnTo>
                  <a:lnTo>
                    <a:pt x="714188" y="348"/>
                  </a:lnTo>
                  <a:lnTo>
                    <a:pt x="716728" y="347"/>
                  </a:lnTo>
                  <a:lnTo>
                    <a:pt x="719268" y="347"/>
                  </a:lnTo>
                  <a:lnTo>
                    <a:pt x="721808" y="347"/>
                  </a:lnTo>
                  <a:lnTo>
                    <a:pt x="724348" y="347"/>
                  </a:lnTo>
                  <a:lnTo>
                    <a:pt x="726888" y="347"/>
                  </a:lnTo>
                  <a:lnTo>
                    <a:pt x="729428" y="347"/>
                  </a:lnTo>
                  <a:lnTo>
                    <a:pt x="731968" y="347"/>
                  </a:lnTo>
                  <a:lnTo>
                    <a:pt x="734508" y="347"/>
                  </a:lnTo>
                  <a:lnTo>
                    <a:pt x="737048" y="347"/>
                  </a:lnTo>
                  <a:lnTo>
                    <a:pt x="739588" y="347"/>
                  </a:lnTo>
                  <a:lnTo>
                    <a:pt x="742128" y="347"/>
                  </a:lnTo>
                  <a:lnTo>
                    <a:pt x="744668" y="347"/>
                  </a:lnTo>
                  <a:lnTo>
                    <a:pt x="747208" y="347"/>
                  </a:lnTo>
                  <a:lnTo>
                    <a:pt x="749748" y="347"/>
                  </a:lnTo>
                  <a:lnTo>
                    <a:pt x="752288" y="347"/>
                  </a:lnTo>
                  <a:lnTo>
                    <a:pt x="754828" y="347"/>
                  </a:lnTo>
                  <a:lnTo>
                    <a:pt x="757368" y="347"/>
                  </a:lnTo>
                  <a:lnTo>
                    <a:pt x="759908" y="348"/>
                  </a:lnTo>
                  <a:lnTo>
                    <a:pt x="762448" y="348"/>
                  </a:lnTo>
                  <a:lnTo>
                    <a:pt x="764988" y="348"/>
                  </a:lnTo>
                  <a:lnTo>
                    <a:pt x="767528" y="348"/>
                  </a:lnTo>
                  <a:lnTo>
                    <a:pt x="770068" y="348"/>
                  </a:lnTo>
                  <a:lnTo>
                    <a:pt x="772608" y="348"/>
                  </a:lnTo>
                  <a:lnTo>
                    <a:pt x="775148" y="348"/>
                  </a:lnTo>
                  <a:lnTo>
                    <a:pt x="777688" y="348"/>
                  </a:lnTo>
                  <a:lnTo>
                    <a:pt x="780228" y="348"/>
                  </a:lnTo>
                  <a:lnTo>
                    <a:pt x="782768" y="348"/>
                  </a:lnTo>
                  <a:lnTo>
                    <a:pt x="785308" y="348"/>
                  </a:lnTo>
                  <a:lnTo>
                    <a:pt x="787848" y="348"/>
                  </a:lnTo>
                  <a:lnTo>
                    <a:pt x="790388" y="348"/>
                  </a:lnTo>
                  <a:lnTo>
                    <a:pt x="792928" y="348"/>
                  </a:lnTo>
                  <a:lnTo>
                    <a:pt x="795468" y="348"/>
                  </a:lnTo>
                  <a:lnTo>
                    <a:pt x="798008" y="348"/>
                  </a:lnTo>
                  <a:lnTo>
                    <a:pt x="800548" y="348"/>
                  </a:lnTo>
                  <a:lnTo>
                    <a:pt x="803088" y="348"/>
                  </a:lnTo>
                  <a:lnTo>
                    <a:pt x="805628" y="348"/>
                  </a:lnTo>
                  <a:lnTo>
                    <a:pt x="841188" y="348"/>
                  </a:lnTo>
                  <a:lnTo>
                    <a:pt x="843728" y="348"/>
                  </a:lnTo>
                  <a:lnTo>
                    <a:pt x="1245048" y="348"/>
                  </a:lnTo>
                  <a:lnTo>
                    <a:pt x="1247804" y="132"/>
                  </a:lnTo>
                  <a:lnTo>
                    <a:pt x="1250128" y="348"/>
                  </a:lnTo>
                  <a:lnTo>
                    <a:pt x="1252453" y="564"/>
                  </a:lnTo>
                  <a:lnTo>
                    <a:pt x="1254416" y="1140"/>
                  </a:lnTo>
                  <a:lnTo>
                    <a:pt x="1256453" y="1643"/>
                  </a:lnTo>
                  <a:lnTo>
                    <a:pt x="1258489" y="2146"/>
                  </a:lnTo>
                  <a:lnTo>
                    <a:pt x="1260371" y="2805"/>
                  </a:lnTo>
                  <a:lnTo>
                    <a:pt x="1262350" y="3366"/>
                  </a:lnTo>
                  <a:lnTo>
                    <a:pt x="1264329" y="3927"/>
                  </a:lnTo>
                  <a:lnTo>
                    <a:pt x="1266497" y="4299"/>
                  </a:lnTo>
                  <a:lnTo>
                    <a:pt x="1268326" y="5010"/>
                  </a:lnTo>
                  <a:lnTo>
                    <a:pt x="1270155" y="5720"/>
                  </a:lnTo>
                  <a:lnTo>
                    <a:pt x="1271666" y="6749"/>
                  </a:lnTo>
                  <a:lnTo>
                    <a:pt x="1273326" y="7630"/>
                  </a:lnTo>
                  <a:lnTo>
                    <a:pt x="1274985" y="8510"/>
                  </a:lnTo>
                  <a:lnTo>
                    <a:pt x="1276559" y="9477"/>
                  </a:lnTo>
                  <a:lnTo>
                    <a:pt x="1278283" y="10293"/>
                  </a:lnTo>
                  <a:lnTo>
                    <a:pt x="1280007" y="11108"/>
                  </a:lnTo>
                  <a:lnTo>
                    <a:pt x="1281776" y="11664"/>
                  </a:lnTo>
                  <a:lnTo>
                    <a:pt x="1283672" y="12524"/>
                  </a:lnTo>
                  <a:lnTo>
                    <a:pt x="1285567" y="13385"/>
                  </a:lnTo>
                  <a:lnTo>
                    <a:pt x="1287564" y="14504"/>
                  </a:lnTo>
                  <a:lnTo>
                    <a:pt x="1289655" y="15456"/>
                  </a:lnTo>
                  <a:lnTo>
                    <a:pt x="1291745" y="16409"/>
                  </a:lnTo>
                  <a:lnTo>
                    <a:pt x="1293949" y="17403"/>
                  </a:lnTo>
                  <a:lnTo>
                    <a:pt x="1296214" y="18240"/>
                  </a:lnTo>
                  <a:lnTo>
                    <a:pt x="1298478" y="19077"/>
                  </a:lnTo>
                  <a:lnTo>
                    <a:pt x="1315835" y="22881"/>
                  </a:lnTo>
                  <a:lnTo>
                    <a:pt x="1316882" y="23046"/>
                  </a:lnTo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9959974" y="6067833"/>
            <a:ext cx="826135" cy="17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4"/>
              </a:rPr>
              <a:t>Rutuja-28285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62410" y="975538"/>
            <a:ext cx="4372610" cy="301053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279400">
              <a:lnSpc>
                <a:spcPct val="100000"/>
              </a:lnSpc>
              <a:spcBef>
                <a:spcPts val="580"/>
              </a:spcBef>
            </a:pP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In</a:t>
            </a:r>
            <a:r>
              <a:rPr dirty="0" sz="130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our</a:t>
            </a:r>
            <a:r>
              <a:rPr dirty="0" sz="130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FarmConnect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65">
                <a:solidFill>
                  <a:srgbClr val="E5E0DF"/>
                </a:solidFill>
                <a:latin typeface="Trebuchet MS"/>
                <a:cs typeface="Trebuchet MS"/>
              </a:rPr>
              <a:t>project,</a:t>
            </a:r>
            <a:r>
              <a:rPr dirty="0" sz="130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tables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follow</a:t>
            </a:r>
            <a:r>
              <a:rPr dirty="0" sz="130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clear</a:t>
            </a:r>
            <a:endParaRPr sz="1300">
              <a:latin typeface="Trebuchet MS"/>
              <a:cs typeface="Trebuchet MS"/>
            </a:endParaRPr>
          </a:p>
          <a:p>
            <a:pPr marL="279400">
              <a:lnSpc>
                <a:spcPct val="100000"/>
              </a:lnSpc>
              <a:spcBef>
                <a:spcPts val="484"/>
              </a:spcBef>
            </a:pPr>
            <a:r>
              <a:rPr dirty="0" sz="1300" spc="-50" b="1">
                <a:solidFill>
                  <a:srgbClr val="E5E0DF"/>
                </a:solidFill>
                <a:latin typeface="Gill Sans MT"/>
                <a:cs typeface="Gill Sans MT"/>
              </a:rPr>
              <a:t>8has-</a:t>
            </a:r>
            <a:r>
              <a:rPr dirty="0" sz="1300" spc="-245" b="1">
                <a:solidFill>
                  <a:srgbClr val="E5E0DF"/>
                </a:solidFill>
                <a:latin typeface="Gill Sans MT"/>
                <a:cs typeface="Gill Sans MT"/>
              </a:rPr>
              <a:t>a9</a:t>
            </a:r>
            <a:r>
              <a:rPr dirty="0" sz="1300" spc="10" b="1">
                <a:solidFill>
                  <a:srgbClr val="E5E0DF"/>
                </a:solidFill>
                <a:latin typeface="Gill Sans MT"/>
                <a:cs typeface="Gill Sans MT"/>
              </a:rPr>
              <a:t> </a:t>
            </a:r>
            <a:r>
              <a:rPr dirty="0" sz="1300" spc="-10" b="1">
                <a:solidFill>
                  <a:srgbClr val="E5E0DF"/>
                </a:solidFill>
                <a:latin typeface="Gill Sans MT"/>
                <a:cs typeface="Gill Sans MT"/>
              </a:rPr>
              <a:t>relationships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:</a:t>
            </a:r>
            <a:endParaRPr sz="1300">
              <a:latin typeface="Trebuchet MS"/>
              <a:cs typeface="Trebuchet MS"/>
            </a:endParaRPr>
          </a:p>
          <a:p>
            <a:pPr marL="279400" marR="1934210">
              <a:lnSpc>
                <a:spcPct val="163800"/>
              </a:lnSpc>
              <a:spcBef>
                <a:spcPts val="70"/>
              </a:spcBef>
            </a:pPr>
            <a:r>
              <a:rPr dirty="0" sz="1300" spc="90">
                <a:solidFill>
                  <a:srgbClr val="E5E0DF"/>
                </a:solidFill>
                <a:latin typeface="Trebuchet MS"/>
                <a:cs typeface="Trebuchet MS"/>
              </a:rPr>
              <a:t>A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farmer</a:t>
            </a:r>
            <a:r>
              <a:rPr dirty="0" sz="130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E5E0DF"/>
                </a:solidFill>
                <a:latin typeface="Trebuchet MS"/>
                <a:cs typeface="Trebuchet MS"/>
              </a:rPr>
              <a:t>has</a:t>
            </a:r>
            <a:r>
              <a:rPr dirty="0" sz="130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many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products. </a:t>
            </a:r>
            <a:r>
              <a:rPr dirty="0" sz="1300" spc="90">
                <a:solidFill>
                  <a:srgbClr val="E5E0DF"/>
                </a:solidFill>
                <a:latin typeface="Trebuchet MS"/>
                <a:cs typeface="Trebuchet MS"/>
              </a:rPr>
              <a:t>A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E5E0DF"/>
                </a:solidFill>
                <a:latin typeface="Trebuchet MS"/>
                <a:cs typeface="Trebuchet MS"/>
              </a:rPr>
              <a:t>buyer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E5E0DF"/>
                </a:solidFill>
                <a:latin typeface="Trebuchet MS"/>
                <a:cs typeface="Trebuchet MS"/>
              </a:rPr>
              <a:t>has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many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orders.</a:t>
            </a:r>
            <a:endParaRPr sz="1300">
              <a:latin typeface="Trebuchet MS"/>
              <a:cs typeface="Trebuchet MS"/>
            </a:endParaRPr>
          </a:p>
          <a:p>
            <a:pPr marL="279400" marR="937894">
              <a:lnSpc>
                <a:spcPct val="135700"/>
              </a:lnSpc>
              <a:spcBef>
                <a:spcPts val="440"/>
              </a:spcBef>
            </a:pP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Each</a:t>
            </a:r>
            <a:r>
              <a:rPr dirty="0" sz="1300" spc="-20">
                <a:solidFill>
                  <a:srgbClr val="E5E0DF"/>
                </a:solidFill>
                <a:latin typeface="Trebuchet MS"/>
                <a:cs typeface="Trebuchet MS"/>
              </a:rPr>
              <a:t> order </a:t>
            </a:r>
            <a:r>
              <a:rPr dirty="0" sz="1300" spc="50">
                <a:solidFill>
                  <a:srgbClr val="E5E0DF"/>
                </a:solidFill>
                <a:latin typeface="Trebuchet MS"/>
                <a:cs typeface="Trebuchet MS"/>
              </a:rPr>
              <a:t>has</a:t>
            </a:r>
            <a:r>
              <a:rPr dirty="0" sz="130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many</a:t>
            </a:r>
            <a:r>
              <a:rPr dirty="0" sz="130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products</a:t>
            </a:r>
            <a:r>
              <a:rPr dirty="0" sz="130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through</a:t>
            </a:r>
            <a:r>
              <a:rPr dirty="0" sz="1300" spc="-2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E5E0DF"/>
                </a:solidFill>
                <a:latin typeface="Trebuchet MS"/>
                <a:cs typeface="Trebuchet MS"/>
              </a:rPr>
              <a:t>the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Order_Products</a:t>
            </a:r>
            <a:r>
              <a:rPr dirty="0" sz="1300" spc="-8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table.</a:t>
            </a:r>
            <a:endParaRPr sz="1300">
              <a:latin typeface="Trebuchet MS"/>
              <a:cs typeface="Trebuchet MS"/>
            </a:endParaRPr>
          </a:p>
          <a:p>
            <a:pPr marL="279400" marR="5080">
              <a:lnSpc>
                <a:spcPts val="2120"/>
              </a:lnSpc>
              <a:spcBef>
                <a:spcPts val="85"/>
              </a:spcBef>
            </a:pP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These</a:t>
            </a:r>
            <a:r>
              <a:rPr dirty="0" sz="130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relationships</a:t>
            </a:r>
            <a:r>
              <a:rPr dirty="0" sz="130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E5E0DF"/>
                </a:solidFill>
                <a:latin typeface="Trebuchet MS"/>
                <a:cs typeface="Trebuchet MS"/>
              </a:rPr>
              <a:t>help</a:t>
            </a:r>
            <a:r>
              <a:rPr dirty="0" sz="130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maintain</a:t>
            </a:r>
            <a:r>
              <a:rPr dirty="0" sz="130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E5E0DF"/>
                </a:solidFill>
                <a:latin typeface="Trebuchet MS"/>
                <a:cs typeface="Trebuchet MS"/>
              </a:rPr>
              <a:t>proper</a:t>
            </a:r>
            <a:r>
              <a:rPr dirty="0" sz="130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normalization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ensure</a:t>
            </a:r>
            <a:r>
              <a:rPr dirty="0" sz="130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data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consistency.</a:t>
            </a:r>
            <a:endParaRPr sz="1300">
              <a:latin typeface="Trebuchet MS"/>
              <a:cs typeface="Trebuchet MS"/>
            </a:endParaRPr>
          </a:p>
          <a:p>
            <a:pPr marL="12700" marR="414020">
              <a:lnSpc>
                <a:spcPct val="135700"/>
              </a:lnSpc>
              <a:spcBef>
                <a:spcPts val="1005"/>
              </a:spcBef>
            </a:pP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There</a:t>
            </a:r>
            <a:r>
              <a:rPr dirty="0" sz="1300" spc="-6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E5E0DF"/>
                </a:solidFill>
                <a:latin typeface="Trebuchet MS"/>
                <a:cs typeface="Trebuchet MS"/>
              </a:rPr>
              <a:t>are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no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85">
                <a:solidFill>
                  <a:srgbClr val="E5E0DF"/>
                </a:solidFill>
                <a:latin typeface="Trebuchet MS"/>
                <a:cs typeface="Trebuchet MS"/>
              </a:rPr>
              <a:t>8is-</a:t>
            </a:r>
            <a:r>
              <a:rPr dirty="0" sz="1300" spc="-290">
                <a:solidFill>
                  <a:srgbClr val="E5E0DF"/>
                </a:solidFill>
                <a:latin typeface="Trebuchet MS"/>
                <a:cs typeface="Trebuchet MS"/>
              </a:rPr>
              <a:t>a9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relationships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E5E0DF"/>
                </a:solidFill>
                <a:latin typeface="Trebuchet MS"/>
                <a:cs typeface="Trebuchet MS"/>
              </a:rPr>
              <a:t>in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this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E5E0DF"/>
                </a:solidFill>
                <a:latin typeface="Trebuchet MS"/>
                <a:cs typeface="Trebuchet MS"/>
              </a:rPr>
              <a:t>model,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E5E0DF"/>
                </a:solidFill>
                <a:latin typeface="Trebuchet MS"/>
                <a:cs typeface="Trebuchet MS"/>
              </a:rPr>
              <a:t>as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E5E0DF"/>
                </a:solidFill>
                <a:latin typeface="Trebuchet MS"/>
                <a:cs typeface="Trebuchet MS"/>
              </a:rPr>
              <a:t>each </a:t>
            </a:r>
            <a:r>
              <a:rPr dirty="0" sz="1300" spc="-50">
                <a:solidFill>
                  <a:srgbClr val="E5E0DF"/>
                </a:solidFill>
                <a:latin typeface="Trebuchet MS"/>
                <a:cs typeface="Trebuchet MS"/>
              </a:rPr>
              <a:t>entity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represents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E5E0DF"/>
                </a:solidFill>
                <a:latin typeface="Trebuchet MS"/>
                <a:cs typeface="Trebuchet MS"/>
              </a:rPr>
              <a:t>a</a:t>
            </a:r>
            <a:r>
              <a:rPr dirty="0" sz="130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distinct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E5E0DF"/>
                </a:solidFill>
                <a:latin typeface="Trebuchet MS"/>
                <a:cs typeface="Trebuchet MS"/>
              </a:rPr>
              <a:t>role</a:t>
            </a:r>
            <a:r>
              <a:rPr dirty="0" sz="130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E5E0DF"/>
                </a:solidFill>
                <a:latin typeface="Trebuchet MS"/>
                <a:cs typeface="Trebuchet MS"/>
              </a:rPr>
              <a:t>in</a:t>
            </a:r>
            <a:r>
              <a:rPr dirty="0" sz="1300" spc="-5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E5E0DF"/>
                </a:solidFill>
                <a:latin typeface="Trebuchet MS"/>
                <a:cs typeface="Trebuchet MS"/>
              </a:rPr>
              <a:t>system.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324301" y="5939815"/>
            <a:ext cx="1708150" cy="408305"/>
            <a:chOff x="9324301" y="5939815"/>
            <a:chExt cx="1708150" cy="408305"/>
          </a:xfrm>
        </p:grpSpPr>
        <p:pic>
          <p:nvPicPr>
            <p:cNvPr id="4" name="object 4" descr="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4301" y="5939815"/>
              <a:ext cx="1707632" cy="40790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574606" y="6121900"/>
              <a:ext cx="1245235" cy="30480"/>
            </a:xfrm>
            <a:custGeom>
              <a:avLst/>
              <a:gdLst/>
              <a:ahLst/>
              <a:cxnLst/>
              <a:rect l="l" t="t" r="r" b="b"/>
              <a:pathLst>
                <a:path w="1245234" h="30479">
                  <a:moveTo>
                    <a:pt x="0" y="28170"/>
                  </a:moveTo>
                  <a:lnTo>
                    <a:pt x="210" y="28223"/>
                  </a:lnTo>
                  <a:lnTo>
                    <a:pt x="561" y="28363"/>
                  </a:lnTo>
                  <a:lnTo>
                    <a:pt x="1260" y="28486"/>
                  </a:lnTo>
                  <a:lnTo>
                    <a:pt x="1960" y="28608"/>
                  </a:lnTo>
                  <a:lnTo>
                    <a:pt x="2952" y="28768"/>
                  </a:lnTo>
                  <a:lnTo>
                    <a:pt x="4198" y="28905"/>
                  </a:lnTo>
                  <a:lnTo>
                    <a:pt x="5444" y="29041"/>
                  </a:lnTo>
                  <a:lnTo>
                    <a:pt x="21304" y="29856"/>
                  </a:lnTo>
                  <a:lnTo>
                    <a:pt x="23647" y="29918"/>
                  </a:lnTo>
                  <a:lnTo>
                    <a:pt x="36235" y="30075"/>
                  </a:lnTo>
                  <a:lnTo>
                    <a:pt x="38793" y="30092"/>
                  </a:lnTo>
                  <a:lnTo>
                    <a:pt x="41391" y="30099"/>
                  </a:lnTo>
                  <a:lnTo>
                    <a:pt x="43970" y="30104"/>
                  </a:lnTo>
                  <a:lnTo>
                    <a:pt x="46549" y="30109"/>
                  </a:lnTo>
                  <a:lnTo>
                    <a:pt x="49138" y="30107"/>
                  </a:lnTo>
                  <a:lnTo>
                    <a:pt x="51709" y="30105"/>
                  </a:lnTo>
                  <a:lnTo>
                    <a:pt x="54281" y="30103"/>
                  </a:lnTo>
                  <a:lnTo>
                    <a:pt x="56846" y="30098"/>
                  </a:lnTo>
                  <a:lnTo>
                    <a:pt x="59396" y="30092"/>
                  </a:lnTo>
                  <a:lnTo>
                    <a:pt x="61947" y="30087"/>
                  </a:lnTo>
                  <a:lnTo>
                    <a:pt x="64484" y="30080"/>
                  </a:lnTo>
                  <a:lnTo>
                    <a:pt x="67011" y="30074"/>
                  </a:lnTo>
                  <a:lnTo>
                    <a:pt x="69538" y="30068"/>
                  </a:lnTo>
                  <a:lnTo>
                    <a:pt x="89492" y="30032"/>
                  </a:lnTo>
                  <a:lnTo>
                    <a:pt x="91970" y="30030"/>
                  </a:lnTo>
                  <a:lnTo>
                    <a:pt x="94442" y="30028"/>
                  </a:lnTo>
                  <a:lnTo>
                    <a:pt x="96914" y="30026"/>
                  </a:lnTo>
                  <a:lnTo>
                    <a:pt x="99385" y="30024"/>
                  </a:lnTo>
                  <a:lnTo>
                    <a:pt x="101853" y="30023"/>
                  </a:lnTo>
                  <a:lnTo>
                    <a:pt x="104322" y="30023"/>
                  </a:lnTo>
                  <a:lnTo>
                    <a:pt x="106790" y="30022"/>
                  </a:lnTo>
                  <a:lnTo>
                    <a:pt x="109257" y="30022"/>
                  </a:lnTo>
                  <a:lnTo>
                    <a:pt x="111724" y="30021"/>
                  </a:lnTo>
                  <a:lnTo>
                    <a:pt x="114192" y="30021"/>
                  </a:lnTo>
                  <a:lnTo>
                    <a:pt x="116659" y="30021"/>
                  </a:lnTo>
                  <a:lnTo>
                    <a:pt x="119127" y="30021"/>
                  </a:lnTo>
                  <a:lnTo>
                    <a:pt x="121595" y="30021"/>
                  </a:lnTo>
                  <a:lnTo>
                    <a:pt x="124063" y="30021"/>
                  </a:lnTo>
                  <a:lnTo>
                    <a:pt x="126532" y="30022"/>
                  </a:lnTo>
                  <a:lnTo>
                    <a:pt x="129000" y="30022"/>
                  </a:lnTo>
                  <a:lnTo>
                    <a:pt x="131469" y="30022"/>
                  </a:lnTo>
                  <a:lnTo>
                    <a:pt x="133939" y="30022"/>
                  </a:lnTo>
                  <a:lnTo>
                    <a:pt x="136409" y="30023"/>
                  </a:lnTo>
                  <a:lnTo>
                    <a:pt x="148763" y="30024"/>
                  </a:lnTo>
                  <a:lnTo>
                    <a:pt x="151234" y="30024"/>
                  </a:lnTo>
                  <a:lnTo>
                    <a:pt x="153706" y="30024"/>
                  </a:lnTo>
                  <a:lnTo>
                    <a:pt x="156178" y="30024"/>
                  </a:lnTo>
                  <a:lnTo>
                    <a:pt x="158649" y="30024"/>
                  </a:lnTo>
                  <a:lnTo>
                    <a:pt x="161122" y="30025"/>
                  </a:lnTo>
                  <a:lnTo>
                    <a:pt x="163594" y="30025"/>
                  </a:lnTo>
                  <a:lnTo>
                    <a:pt x="166066" y="30025"/>
                  </a:lnTo>
                  <a:lnTo>
                    <a:pt x="168539" y="30025"/>
                  </a:lnTo>
                  <a:lnTo>
                    <a:pt x="171011" y="30025"/>
                  </a:lnTo>
                  <a:lnTo>
                    <a:pt x="173483" y="30025"/>
                  </a:lnTo>
                  <a:lnTo>
                    <a:pt x="175956" y="30025"/>
                  </a:lnTo>
                  <a:lnTo>
                    <a:pt x="178428" y="30025"/>
                  </a:lnTo>
                  <a:lnTo>
                    <a:pt x="180900" y="30025"/>
                  </a:lnTo>
                  <a:lnTo>
                    <a:pt x="183372" y="30025"/>
                  </a:lnTo>
                  <a:lnTo>
                    <a:pt x="185845" y="30025"/>
                  </a:lnTo>
                  <a:lnTo>
                    <a:pt x="188317" y="30025"/>
                  </a:lnTo>
                  <a:lnTo>
                    <a:pt x="190789" y="30025"/>
                  </a:lnTo>
                  <a:lnTo>
                    <a:pt x="193262" y="30025"/>
                  </a:lnTo>
                  <a:lnTo>
                    <a:pt x="195734" y="30025"/>
                  </a:lnTo>
                  <a:lnTo>
                    <a:pt x="198206" y="30025"/>
                  </a:lnTo>
                  <a:lnTo>
                    <a:pt x="200678" y="30025"/>
                  </a:lnTo>
                  <a:lnTo>
                    <a:pt x="203151" y="30025"/>
                  </a:lnTo>
                  <a:lnTo>
                    <a:pt x="205413" y="30025"/>
                  </a:lnTo>
                  <a:lnTo>
                    <a:pt x="208095" y="30025"/>
                  </a:lnTo>
                  <a:lnTo>
                    <a:pt x="210778" y="30025"/>
                  </a:lnTo>
                  <a:lnTo>
                    <a:pt x="213811" y="30025"/>
                  </a:lnTo>
                  <a:lnTo>
                    <a:pt x="216773" y="30025"/>
                  </a:lnTo>
                  <a:lnTo>
                    <a:pt x="219735" y="30025"/>
                  </a:lnTo>
                  <a:lnTo>
                    <a:pt x="222848" y="30025"/>
                  </a:lnTo>
                  <a:lnTo>
                    <a:pt x="225866" y="30025"/>
                  </a:lnTo>
                  <a:lnTo>
                    <a:pt x="228885" y="30025"/>
                  </a:lnTo>
                  <a:lnTo>
                    <a:pt x="231929" y="30025"/>
                  </a:lnTo>
                  <a:lnTo>
                    <a:pt x="234882" y="30025"/>
                  </a:lnTo>
                  <a:lnTo>
                    <a:pt x="237836" y="30025"/>
                  </a:lnTo>
                  <a:lnTo>
                    <a:pt x="551709" y="30025"/>
                  </a:lnTo>
                  <a:lnTo>
                    <a:pt x="554182" y="30235"/>
                  </a:lnTo>
                  <a:lnTo>
                    <a:pt x="556655" y="30025"/>
                  </a:lnTo>
                  <a:lnTo>
                    <a:pt x="559128" y="29815"/>
                  </a:lnTo>
                  <a:lnTo>
                    <a:pt x="561602" y="29253"/>
                  </a:lnTo>
                  <a:lnTo>
                    <a:pt x="564075" y="28764"/>
                  </a:lnTo>
                  <a:lnTo>
                    <a:pt x="566548" y="28274"/>
                  </a:lnTo>
                  <a:lnTo>
                    <a:pt x="569021" y="27633"/>
                  </a:lnTo>
                  <a:lnTo>
                    <a:pt x="571494" y="27087"/>
                  </a:lnTo>
                  <a:lnTo>
                    <a:pt x="573968" y="26541"/>
                  </a:lnTo>
                  <a:lnTo>
                    <a:pt x="576441" y="26179"/>
                  </a:lnTo>
                  <a:lnTo>
                    <a:pt x="578914" y="25487"/>
                  </a:lnTo>
                  <a:lnTo>
                    <a:pt x="581387" y="24795"/>
                  </a:lnTo>
                  <a:lnTo>
                    <a:pt x="583649" y="23794"/>
                  </a:lnTo>
                  <a:lnTo>
                    <a:pt x="586332" y="22937"/>
                  </a:lnTo>
                  <a:lnTo>
                    <a:pt x="589015" y="22080"/>
                  </a:lnTo>
                  <a:lnTo>
                    <a:pt x="592048" y="21139"/>
                  </a:lnTo>
                  <a:lnTo>
                    <a:pt x="595010" y="20345"/>
                  </a:lnTo>
                  <a:lnTo>
                    <a:pt x="597972" y="19551"/>
                  </a:lnTo>
                  <a:lnTo>
                    <a:pt x="600875" y="18800"/>
                  </a:lnTo>
                  <a:lnTo>
                    <a:pt x="604104" y="18173"/>
                  </a:lnTo>
                  <a:lnTo>
                    <a:pt x="607333" y="17546"/>
                  </a:lnTo>
                  <a:lnTo>
                    <a:pt x="610938" y="17018"/>
                  </a:lnTo>
                  <a:lnTo>
                    <a:pt x="614381" y="16580"/>
                  </a:lnTo>
                  <a:lnTo>
                    <a:pt x="617825" y="16143"/>
                  </a:lnTo>
                  <a:lnTo>
                    <a:pt x="621378" y="15816"/>
                  </a:lnTo>
                  <a:lnTo>
                    <a:pt x="624764" y="15548"/>
                  </a:lnTo>
                  <a:lnTo>
                    <a:pt x="628150" y="15279"/>
                  </a:lnTo>
                  <a:lnTo>
                    <a:pt x="631493" y="15109"/>
                  </a:lnTo>
                  <a:lnTo>
                    <a:pt x="634695" y="14971"/>
                  </a:lnTo>
                  <a:lnTo>
                    <a:pt x="637896" y="14833"/>
                  </a:lnTo>
                  <a:lnTo>
                    <a:pt x="640987" y="14769"/>
                  </a:lnTo>
                  <a:lnTo>
                    <a:pt x="643973" y="14720"/>
                  </a:lnTo>
                  <a:lnTo>
                    <a:pt x="646958" y="14671"/>
                  </a:lnTo>
                  <a:lnTo>
                    <a:pt x="649817" y="14671"/>
                  </a:lnTo>
                  <a:lnTo>
                    <a:pt x="652608" y="14675"/>
                  </a:lnTo>
                  <a:lnTo>
                    <a:pt x="655398" y="14678"/>
                  </a:lnTo>
                  <a:lnTo>
                    <a:pt x="658075" y="14711"/>
                  </a:lnTo>
                  <a:lnTo>
                    <a:pt x="660714" y="14740"/>
                  </a:lnTo>
                  <a:lnTo>
                    <a:pt x="663352" y="14769"/>
                  </a:lnTo>
                  <a:lnTo>
                    <a:pt x="665903" y="14812"/>
                  </a:lnTo>
                  <a:lnTo>
                    <a:pt x="668438" y="14849"/>
                  </a:lnTo>
                  <a:lnTo>
                    <a:pt x="670972" y="14886"/>
                  </a:lnTo>
                  <a:lnTo>
                    <a:pt x="673448" y="14927"/>
                  </a:lnTo>
                  <a:lnTo>
                    <a:pt x="675919" y="14962"/>
                  </a:lnTo>
                  <a:lnTo>
                    <a:pt x="678391" y="14997"/>
                  </a:lnTo>
                  <a:lnTo>
                    <a:pt x="680828" y="15030"/>
                  </a:lnTo>
                  <a:lnTo>
                    <a:pt x="683268" y="15058"/>
                  </a:lnTo>
                  <a:lnTo>
                    <a:pt x="685709" y="15085"/>
                  </a:lnTo>
                  <a:lnTo>
                    <a:pt x="688132" y="15109"/>
                  </a:lnTo>
                  <a:lnTo>
                    <a:pt x="690562" y="15128"/>
                  </a:lnTo>
                  <a:lnTo>
                    <a:pt x="692992" y="15147"/>
                  </a:lnTo>
                  <a:lnTo>
                    <a:pt x="695417" y="15162"/>
                  </a:lnTo>
                  <a:lnTo>
                    <a:pt x="697849" y="15174"/>
                  </a:lnTo>
                  <a:lnTo>
                    <a:pt x="700282" y="15186"/>
                  </a:lnTo>
                  <a:lnTo>
                    <a:pt x="702926" y="15404"/>
                  </a:lnTo>
                  <a:lnTo>
                    <a:pt x="705155" y="15200"/>
                  </a:lnTo>
                  <a:lnTo>
                    <a:pt x="707385" y="14996"/>
                  </a:lnTo>
                  <a:lnTo>
                    <a:pt x="709269" y="14438"/>
                  </a:lnTo>
                  <a:lnTo>
                    <a:pt x="711228" y="13951"/>
                  </a:lnTo>
                  <a:lnTo>
                    <a:pt x="713188" y="13464"/>
                  </a:lnTo>
                  <a:lnTo>
                    <a:pt x="715002" y="12822"/>
                  </a:lnTo>
                  <a:lnTo>
                    <a:pt x="716914" y="12276"/>
                  </a:lnTo>
                  <a:lnTo>
                    <a:pt x="718826" y="11730"/>
                  </a:lnTo>
                  <a:lnTo>
                    <a:pt x="720716" y="11157"/>
                  </a:lnTo>
                  <a:lnTo>
                    <a:pt x="722700" y="10674"/>
                  </a:lnTo>
                  <a:lnTo>
                    <a:pt x="735311" y="8460"/>
                  </a:lnTo>
                  <a:lnTo>
                    <a:pt x="737535" y="8211"/>
                  </a:lnTo>
                  <a:lnTo>
                    <a:pt x="739830" y="8241"/>
                  </a:lnTo>
                  <a:lnTo>
                    <a:pt x="742158" y="7884"/>
                  </a:lnTo>
                  <a:lnTo>
                    <a:pt x="744486" y="7526"/>
                  </a:lnTo>
                  <a:lnTo>
                    <a:pt x="746873" y="6877"/>
                  </a:lnTo>
                  <a:lnTo>
                    <a:pt x="749276" y="6316"/>
                  </a:lnTo>
                  <a:lnTo>
                    <a:pt x="751680" y="5756"/>
                  </a:lnTo>
                  <a:lnTo>
                    <a:pt x="754127" y="5087"/>
                  </a:lnTo>
                  <a:lnTo>
                    <a:pt x="756581" y="4520"/>
                  </a:lnTo>
                  <a:lnTo>
                    <a:pt x="786449" y="332"/>
                  </a:lnTo>
                  <a:lnTo>
                    <a:pt x="788942" y="207"/>
                  </a:lnTo>
                  <a:lnTo>
                    <a:pt x="803863" y="0"/>
                  </a:lnTo>
                  <a:lnTo>
                    <a:pt x="806343" y="15"/>
                  </a:lnTo>
                  <a:lnTo>
                    <a:pt x="808822" y="30"/>
                  </a:lnTo>
                  <a:lnTo>
                    <a:pt x="811300" y="44"/>
                  </a:lnTo>
                  <a:lnTo>
                    <a:pt x="813776" y="72"/>
                  </a:lnTo>
                  <a:lnTo>
                    <a:pt x="816251" y="96"/>
                  </a:lnTo>
                  <a:lnTo>
                    <a:pt x="818727" y="120"/>
                  </a:lnTo>
                  <a:lnTo>
                    <a:pt x="821200" y="150"/>
                  </a:lnTo>
                  <a:lnTo>
                    <a:pt x="823673" y="174"/>
                  </a:lnTo>
                  <a:lnTo>
                    <a:pt x="826146" y="199"/>
                  </a:lnTo>
                  <a:lnTo>
                    <a:pt x="828618" y="224"/>
                  </a:lnTo>
                  <a:lnTo>
                    <a:pt x="831090" y="245"/>
                  </a:lnTo>
                  <a:lnTo>
                    <a:pt x="833561" y="265"/>
                  </a:lnTo>
                  <a:lnTo>
                    <a:pt x="836033" y="284"/>
                  </a:lnTo>
                  <a:lnTo>
                    <a:pt x="838504" y="299"/>
                  </a:lnTo>
                  <a:lnTo>
                    <a:pt x="840975" y="314"/>
                  </a:lnTo>
                  <a:lnTo>
                    <a:pt x="860744" y="370"/>
                  </a:lnTo>
                  <a:lnTo>
                    <a:pt x="863215" y="373"/>
                  </a:lnTo>
                  <a:lnTo>
                    <a:pt x="865687" y="373"/>
                  </a:lnTo>
                  <a:lnTo>
                    <a:pt x="868159" y="374"/>
                  </a:lnTo>
                  <a:lnTo>
                    <a:pt x="870631" y="374"/>
                  </a:lnTo>
                  <a:lnTo>
                    <a:pt x="873102" y="374"/>
                  </a:lnTo>
                  <a:lnTo>
                    <a:pt x="875574" y="373"/>
                  </a:lnTo>
                  <a:lnTo>
                    <a:pt x="878046" y="373"/>
                  </a:lnTo>
                  <a:lnTo>
                    <a:pt x="880518" y="371"/>
                  </a:lnTo>
                  <a:lnTo>
                    <a:pt x="882990" y="370"/>
                  </a:lnTo>
                  <a:lnTo>
                    <a:pt x="885462" y="369"/>
                  </a:lnTo>
                  <a:lnTo>
                    <a:pt x="887934" y="368"/>
                  </a:lnTo>
                  <a:lnTo>
                    <a:pt x="890406" y="367"/>
                  </a:lnTo>
                  <a:lnTo>
                    <a:pt x="905239" y="362"/>
                  </a:lnTo>
                  <a:lnTo>
                    <a:pt x="907711" y="361"/>
                  </a:lnTo>
                  <a:lnTo>
                    <a:pt x="910184" y="360"/>
                  </a:lnTo>
                  <a:lnTo>
                    <a:pt x="912656" y="360"/>
                  </a:lnTo>
                  <a:lnTo>
                    <a:pt x="915128" y="359"/>
                  </a:lnTo>
                  <a:lnTo>
                    <a:pt x="934905" y="358"/>
                  </a:lnTo>
                  <a:lnTo>
                    <a:pt x="937377" y="358"/>
                  </a:lnTo>
                  <a:lnTo>
                    <a:pt x="939850" y="358"/>
                  </a:lnTo>
                  <a:lnTo>
                    <a:pt x="942322" y="358"/>
                  </a:lnTo>
                  <a:lnTo>
                    <a:pt x="944794" y="358"/>
                  </a:lnTo>
                  <a:lnTo>
                    <a:pt x="947266" y="358"/>
                  </a:lnTo>
                  <a:lnTo>
                    <a:pt x="949738" y="358"/>
                  </a:lnTo>
                  <a:lnTo>
                    <a:pt x="952210" y="358"/>
                  </a:lnTo>
                  <a:lnTo>
                    <a:pt x="954683" y="358"/>
                  </a:lnTo>
                  <a:lnTo>
                    <a:pt x="957155" y="358"/>
                  </a:lnTo>
                  <a:lnTo>
                    <a:pt x="959626" y="359"/>
                  </a:lnTo>
                  <a:lnTo>
                    <a:pt x="962099" y="359"/>
                  </a:lnTo>
                  <a:lnTo>
                    <a:pt x="964571" y="359"/>
                  </a:lnTo>
                  <a:lnTo>
                    <a:pt x="967043" y="359"/>
                  </a:lnTo>
                  <a:lnTo>
                    <a:pt x="969516" y="359"/>
                  </a:lnTo>
                  <a:lnTo>
                    <a:pt x="971987" y="359"/>
                  </a:lnTo>
                  <a:lnTo>
                    <a:pt x="974459" y="359"/>
                  </a:lnTo>
                  <a:lnTo>
                    <a:pt x="976932" y="359"/>
                  </a:lnTo>
                  <a:lnTo>
                    <a:pt x="979404" y="359"/>
                  </a:lnTo>
                  <a:lnTo>
                    <a:pt x="981876" y="359"/>
                  </a:lnTo>
                  <a:lnTo>
                    <a:pt x="984348" y="359"/>
                  </a:lnTo>
                  <a:lnTo>
                    <a:pt x="986820" y="359"/>
                  </a:lnTo>
                  <a:lnTo>
                    <a:pt x="989292" y="359"/>
                  </a:lnTo>
                  <a:lnTo>
                    <a:pt x="991765" y="359"/>
                  </a:lnTo>
                  <a:lnTo>
                    <a:pt x="994237" y="359"/>
                  </a:lnTo>
                  <a:lnTo>
                    <a:pt x="996708" y="359"/>
                  </a:lnTo>
                  <a:lnTo>
                    <a:pt x="999181" y="359"/>
                  </a:lnTo>
                  <a:lnTo>
                    <a:pt x="1001653" y="359"/>
                  </a:lnTo>
                  <a:lnTo>
                    <a:pt x="1014014" y="359"/>
                  </a:lnTo>
                  <a:lnTo>
                    <a:pt x="1016486" y="359"/>
                  </a:lnTo>
                  <a:lnTo>
                    <a:pt x="1051096" y="359"/>
                  </a:lnTo>
                  <a:lnTo>
                    <a:pt x="1053568" y="359"/>
                  </a:lnTo>
                  <a:lnTo>
                    <a:pt x="1078290" y="359"/>
                  </a:lnTo>
                  <a:lnTo>
                    <a:pt x="1080762" y="149"/>
                  </a:lnTo>
                  <a:lnTo>
                    <a:pt x="1083233" y="359"/>
                  </a:lnTo>
                  <a:lnTo>
                    <a:pt x="1085706" y="569"/>
                  </a:lnTo>
                  <a:lnTo>
                    <a:pt x="1088178" y="1130"/>
                  </a:lnTo>
                  <a:lnTo>
                    <a:pt x="1090650" y="1620"/>
                  </a:lnTo>
                  <a:lnTo>
                    <a:pt x="1093123" y="2109"/>
                  </a:lnTo>
                  <a:lnTo>
                    <a:pt x="1095594" y="2750"/>
                  </a:lnTo>
                  <a:lnTo>
                    <a:pt x="1098066" y="3296"/>
                  </a:lnTo>
                  <a:lnTo>
                    <a:pt x="1100539" y="3843"/>
                  </a:lnTo>
                  <a:lnTo>
                    <a:pt x="1103011" y="4415"/>
                  </a:lnTo>
                  <a:lnTo>
                    <a:pt x="1105483" y="4896"/>
                  </a:lnTo>
                  <a:lnTo>
                    <a:pt x="1107955" y="5378"/>
                  </a:lnTo>
                  <a:lnTo>
                    <a:pt x="1110427" y="5818"/>
                  </a:lnTo>
                  <a:lnTo>
                    <a:pt x="1112899" y="6186"/>
                  </a:lnTo>
                  <a:lnTo>
                    <a:pt x="1115372" y="6553"/>
                  </a:lnTo>
                  <a:lnTo>
                    <a:pt x="1117844" y="6642"/>
                  </a:lnTo>
                  <a:lnTo>
                    <a:pt x="1120316" y="7100"/>
                  </a:lnTo>
                  <a:lnTo>
                    <a:pt x="1122788" y="7558"/>
                  </a:lnTo>
                  <a:lnTo>
                    <a:pt x="1125260" y="8298"/>
                  </a:lnTo>
                  <a:lnTo>
                    <a:pt x="1127732" y="8933"/>
                  </a:lnTo>
                  <a:lnTo>
                    <a:pt x="1130205" y="9569"/>
                  </a:lnTo>
                  <a:lnTo>
                    <a:pt x="1132676" y="10297"/>
                  </a:lnTo>
                  <a:lnTo>
                    <a:pt x="1135149" y="10914"/>
                  </a:lnTo>
                  <a:lnTo>
                    <a:pt x="1137621" y="11530"/>
                  </a:lnTo>
                  <a:lnTo>
                    <a:pt x="1140093" y="12129"/>
                  </a:lnTo>
                  <a:lnTo>
                    <a:pt x="1142565" y="12631"/>
                  </a:lnTo>
                  <a:lnTo>
                    <a:pt x="1145037" y="13133"/>
                  </a:lnTo>
                  <a:lnTo>
                    <a:pt x="1147720" y="13356"/>
                  </a:lnTo>
                  <a:lnTo>
                    <a:pt x="1149982" y="13925"/>
                  </a:lnTo>
                  <a:lnTo>
                    <a:pt x="1152243" y="14495"/>
                  </a:lnTo>
                  <a:lnTo>
                    <a:pt x="1154154" y="15331"/>
                  </a:lnTo>
                  <a:lnTo>
                    <a:pt x="1156137" y="16048"/>
                  </a:lnTo>
                  <a:lnTo>
                    <a:pt x="1158120" y="16765"/>
                  </a:lnTo>
                  <a:lnTo>
                    <a:pt x="1159951" y="17556"/>
                  </a:lnTo>
                  <a:lnTo>
                    <a:pt x="1161877" y="18225"/>
                  </a:lnTo>
                  <a:lnTo>
                    <a:pt x="1163803" y="18893"/>
                  </a:lnTo>
                  <a:lnTo>
                    <a:pt x="1165703" y="19528"/>
                  </a:lnTo>
                  <a:lnTo>
                    <a:pt x="1167694" y="20058"/>
                  </a:lnTo>
                  <a:lnTo>
                    <a:pt x="1169684" y="20589"/>
                  </a:lnTo>
                  <a:lnTo>
                    <a:pt x="1171715" y="21037"/>
                  </a:lnTo>
                  <a:lnTo>
                    <a:pt x="1173820" y="21408"/>
                  </a:lnTo>
                  <a:lnTo>
                    <a:pt x="1175925" y="21780"/>
                  </a:lnTo>
                  <a:lnTo>
                    <a:pt x="1187166" y="22781"/>
                  </a:lnTo>
                  <a:lnTo>
                    <a:pt x="1189492" y="22900"/>
                  </a:lnTo>
                  <a:lnTo>
                    <a:pt x="1191877" y="22956"/>
                  </a:lnTo>
                  <a:lnTo>
                    <a:pt x="1194279" y="22999"/>
                  </a:lnTo>
                  <a:lnTo>
                    <a:pt x="1196681" y="23042"/>
                  </a:lnTo>
                  <a:lnTo>
                    <a:pt x="1199126" y="23043"/>
                  </a:lnTo>
                  <a:lnTo>
                    <a:pt x="1201578" y="23041"/>
                  </a:lnTo>
                  <a:lnTo>
                    <a:pt x="1204030" y="23039"/>
                  </a:lnTo>
                  <a:lnTo>
                    <a:pt x="1206509" y="23012"/>
                  </a:lnTo>
                  <a:lnTo>
                    <a:pt x="1208990" y="22989"/>
                  </a:lnTo>
                  <a:lnTo>
                    <a:pt x="1211470" y="22965"/>
                  </a:lnTo>
                  <a:lnTo>
                    <a:pt x="1213966" y="22929"/>
                  </a:lnTo>
                  <a:lnTo>
                    <a:pt x="1216459" y="22898"/>
                  </a:lnTo>
                  <a:lnTo>
                    <a:pt x="1218952" y="22867"/>
                  </a:lnTo>
                  <a:lnTo>
                    <a:pt x="1221452" y="22832"/>
                  </a:lnTo>
                  <a:lnTo>
                    <a:pt x="1223947" y="22803"/>
                  </a:lnTo>
                  <a:lnTo>
                    <a:pt x="1226443" y="22774"/>
                  </a:lnTo>
                  <a:lnTo>
                    <a:pt x="1228940" y="22746"/>
                  </a:lnTo>
                  <a:lnTo>
                    <a:pt x="1231434" y="22722"/>
                  </a:lnTo>
                  <a:lnTo>
                    <a:pt x="1233927" y="22699"/>
                  </a:lnTo>
                  <a:lnTo>
                    <a:pt x="1236629" y="22679"/>
                  </a:lnTo>
                  <a:lnTo>
                    <a:pt x="1238907" y="22663"/>
                  </a:lnTo>
                  <a:lnTo>
                    <a:pt x="1241186" y="22646"/>
                  </a:lnTo>
                  <a:lnTo>
                    <a:pt x="1244071" y="22630"/>
                  </a:lnTo>
                  <a:lnTo>
                    <a:pt x="1245103" y="22623"/>
                  </a:lnTo>
                </a:path>
              </a:pathLst>
            </a:custGeom>
            <a:ln w="18541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725066" y="6067064"/>
            <a:ext cx="805180" cy="1708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Arial"/>
                <a:cs typeface="Arial"/>
                <a:hlinkClick r:id="rId2"/>
              </a:rPr>
              <a:t>Rutuja-</a:t>
            </a:r>
            <a:r>
              <a:rPr dirty="0" sz="1000" spc="-10">
                <a:latin typeface="Arial"/>
                <a:cs typeface="Arial"/>
                <a:hlinkClick r:id="rId2"/>
              </a:rPr>
              <a:t>28285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572" y="873125"/>
            <a:ext cx="418909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00"/>
              <a:t>Key</a:t>
            </a:r>
            <a:r>
              <a:rPr dirty="0" spc="-185"/>
              <a:t> </a:t>
            </a:r>
            <a:r>
              <a:rPr dirty="0" spc="125"/>
              <a:t>Database</a:t>
            </a:r>
            <a:r>
              <a:rPr dirty="0" spc="-180"/>
              <a:t> </a:t>
            </a:r>
            <a:r>
              <a:rPr dirty="0" spc="70"/>
              <a:t>Tables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033462" y="1785937"/>
            <a:ext cx="9363075" cy="3000375"/>
          </a:xfrm>
          <a:custGeom>
            <a:avLst/>
            <a:gdLst/>
            <a:ahLst/>
            <a:cxnLst/>
            <a:rect l="l" t="t" r="r" b="b"/>
            <a:pathLst>
              <a:path w="9363075" h="3000375">
                <a:moveTo>
                  <a:pt x="0" y="2876550"/>
                </a:moveTo>
                <a:lnTo>
                  <a:pt x="0" y="123825"/>
                </a:lnTo>
                <a:lnTo>
                  <a:pt x="0" y="115697"/>
                </a:lnTo>
                <a:lnTo>
                  <a:pt x="793" y="107645"/>
                </a:lnTo>
                <a:lnTo>
                  <a:pt x="2381" y="99669"/>
                </a:lnTo>
                <a:lnTo>
                  <a:pt x="3963" y="91694"/>
                </a:lnTo>
                <a:lnTo>
                  <a:pt x="6315" y="83947"/>
                </a:lnTo>
                <a:lnTo>
                  <a:pt x="9425" y="76441"/>
                </a:lnTo>
                <a:lnTo>
                  <a:pt x="12536" y="68922"/>
                </a:lnTo>
                <a:lnTo>
                  <a:pt x="16351" y="61785"/>
                </a:lnTo>
                <a:lnTo>
                  <a:pt x="20866" y="55029"/>
                </a:lnTo>
                <a:lnTo>
                  <a:pt x="25384" y="48272"/>
                </a:lnTo>
                <a:lnTo>
                  <a:pt x="30519" y="42011"/>
                </a:lnTo>
                <a:lnTo>
                  <a:pt x="36269" y="36271"/>
                </a:lnTo>
                <a:lnTo>
                  <a:pt x="42014" y="30518"/>
                </a:lnTo>
                <a:lnTo>
                  <a:pt x="76438" y="9423"/>
                </a:lnTo>
                <a:lnTo>
                  <a:pt x="83949" y="6311"/>
                </a:lnTo>
                <a:lnTo>
                  <a:pt x="91692" y="3962"/>
                </a:lnTo>
                <a:lnTo>
                  <a:pt x="99669" y="2374"/>
                </a:lnTo>
                <a:lnTo>
                  <a:pt x="107642" y="800"/>
                </a:lnTo>
                <a:lnTo>
                  <a:pt x="115694" y="0"/>
                </a:lnTo>
                <a:lnTo>
                  <a:pt x="123825" y="0"/>
                </a:lnTo>
                <a:lnTo>
                  <a:pt x="9239250" y="0"/>
                </a:lnTo>
                <a:lnTo>
                  <a:pt x="9247378" y="0"/>
                </a:lnTo>
                <a:lnTo>
                  <a:pt x="9255429" y="800"/>
                </a:lnTo>
                <a:lnTo>
                  <a:pt x="9294152" y="12534"/>
                </a:lnTo>
                <a:lnTo>
                  <a:pt x="9326803" y="36271"/>
                </a:lnTo>
                <a:lnTo>
                  <a:pt x="9332557" y="42011"/>
                </a:lnTo>
                <a:lnTo>
                  <a:pt x="9337687" y="48272"/>
                </a:lnTo>
                <a:lnTo>
                  <a:pt x="9342209" y="55029"/>
                </a:lnTo>
                <a:lnTo>
                  <a:pt x="9346730" y="61785"/>
                </a:lnTo>
                <a:lnTo>
                  <a:pt x="9350540" y="68922"/>
                </a:lnTo>
                <a:lnTo>
                  <a:pt x="9353651" y="76441"/>
                </a:lnTo>
                <a:lnTo>
                  <a:pt x="9356763" y="83947"/>
                </a:lnTo>
                <a:lnTo>
                  <a:pt x="9359112" y="91694"/>
                </a:lnTo>
                <a:lnTo>
                  <a:pt x="9360700" y="99669"/>
                </a:lnTo>
                <a:lnTo>
                  <a:pt x="9362287" y="107645"/>
                </a:lnTo>
                <a:lnTo>
                  <a:pt x="9363075" y="115697"/>
                </a:lnTo>
                <a:lnTo>
                  <a:pt x="9363075" y="123825"/>
                </a:lnTo>
                <a:lnTo>
                  <a:pt x="9363075" y="2876550"/>
                </a:lnTo>
                <a:lnTo>
                  <a:pt x="9363075" y="2884678"/>
                </a:lnTo>
                <a:lnTo>
                  <a:pt x="9362287" y="2892729"/>
                </a:lnTo>
                <a:lnTo>
                  <a:pt x="9360700" y="2900705"/>
                </a:lnTo>
                <a:lnTo>
                  <a:pt x="9359112" y="2908681"/>
                </a:lnTo>
                <a:lnTo>
                  <a:pt x="9356763" y="2916428"/>
                </a:lnTo>
                <a:lnTo>
                  <a:pt x="9353651" y="2923933"/>
                </a:lnTo>
                <a:lnTo>
                  <a:pt x="9350540" y="2931439"/>
                </a:lnTo>
                <a:lnTo>
                  <a:pt x="9326803" y="2964103"/>
                </a:lnTo>
                <a:lnTo>
                  <a:pt x="9321050" y="2969856"/>
                </a:lnTo>
                <a:lnTo>
                  <a:pt x="9286633" y="2990951"/>
                </a:lnTo>
                <a:lnTo>
                  <a:pt x="9263405" y="2998000"/>
                </a:lnTo>
                <a:lnTo>
                  <a:pt x="9255429" y="2999587"/>
                </a:lnTo>
                <a:lnTo>
                  <a:pt x="9247378" y="3000375"/>
                </a:lnTo>
                <a:lnTo>
                  <a:pt x="9239250" y="3000375"/>
                </a:lnTo>
                <a:lnTo>
                  <a:pt x="123825" y="3000375"/>
                </a:lnTo>
                <a:lnTo>
                  <a:pt x="115694" y="3000375"/>
                </a:lnTo>
                <a:lnTo>
                  <a:pt x="107642" y="2999587"/>
                </a:lnTo>
                <a:lnTo>
                  <a:pt x="99669" y="2998000"/>
                </a:lnTo>
                <a:lnTo>
                  <a:pt x="91692" y="2996412"/>
                </a:lnTo>
                <a:lnTo>
                  <a:pt x="83949" y="2994063"/>
                </a:lnTo>
                <a:lnTo>
                  <a:pt x="76438" y="2990951"/>
                </a:lnTo>
                <a:lnTo>
                  <a:pt x="68926" y="2987840"/>
                </a:lnTo>
                <a:lnTo>
                  <a:pt x="61793" y="2984030"/>
                </a:lnTo>
                <a:lnTo>
                  <a:pt x="55031" y="2979508"/>
                </a:lnTo>
                <a:lnTo>
                  <a:pt x="48270" y="2974987"/>
                </a:lnTo>
                <a:lnTo>
                  <a:pt x="42014" y="2969856"/>
                </a:lnTo>
                <a:lnTo>
                  <a:pt x="36269" y="2964103"/>
                </a:lnTo>
                <a:lnTo>
                  <a:pt x="30519" y="2958350"/>
                </a:lnTo>
                <a:lnTo>
                  <a:pt x="9425" y="2923933"/>
                </a:lnTo>
                <a:lnTo>
                  <a:pt x="6315" y="2916428"/>
                </a:lnTo>
                <a:lnTo>
                  <a:pt x="3963" y="2908681"/>
                </a:lnTo>
                <a:lnTo>
                  <a:pt x="2381" y="2900705"/>
                </a:lnTo>
                <a:lnTo>
                  <a:pt x="793" y="2892729"/>
                </a:lnTo>
                <a:lnTo>
                  <a:pt x="0" y="2884678"/>
                </a:lnTo>
                <a:lnTo>
                  <a:pt x="0" y="287655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038224" y="1790699"/>
          <a:ext cx="9429750" cy="299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345"/>
                <a:gridCol w="1866900"/>
                <a:gridCol w="1876425"/>
                <a:gridCol w="1866900"/>
                <a:gridCol w="1871979"/>
              </a:tblGrid>
              <a:tr h="495300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E5E0DF"/>
                          </a:solidFill>
                          <a:latin typeface="Gill Sans MT"/>
                          <a:cs typeface="Gill Sans MT"/>
                        </a:rPr>
                        <a:t>farmers</a:t>
                      </a:r>
                      <a:endParaRPr sz="1350">
                        <a:latin typeface="Gill Sans MT"/>
                        <a:cs typeface="Gill Sans MT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E5E0DF"/>
                          </a:solidFill>
                          <a:latin typeface="Gill Sans MT"/>
                          <a:cs typeface="Gill Sans MT"/>
                        </a:rPr>
                        <a:t>buyers</a:t>
                      </a:r>
                      <a:endParaRPr sz="1350">
                        <a:latin typeface="Gill Sans MT"/>
                        <a:cs typeface="Gill Sans MT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E5E0DF"/>
                          </a:solidFill>
                          <a:latin typeface="Gill Sans MT"/>
                          <a:cs typeface="Gill Sans MT"/>
                        </a:rPr>
                        <a:t>products</a:t>
                      </a:r>
                      <a:endParaRPr sz="1350">
                        <a:latin typeface="Gill Sans MT"/>
                        <a:cs typeface="Gill Sans MT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E5E0DF"/>
                          </a:solidFill>
                          <a:latin typeface="Gill Sans MT"/>
                          <a:cs typeface="Gill Sans MT"/>
                        </a:rPr>
                        <a:t>orders</a:t>
                      </a:r>
                      <a:endParaRPr sz="1350">
                        <a:latin typeface="Gill Sans MT"/>
                        <a:cs typeface="Gill Sans MT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 b="1">
                          <a:solidFill>
                            <a:srgbClr val="E5E0DF"/>
                          </a:solidFill>
                          <a:latin typeface="Gill Sans MT"/>
                          <a:cs typeface="Gill Sans MT"/>
                        </a:rPr>
                        <a:t>order_products</a:t>
                      </a:r>
                      <a:endParaRPr sz="1350">
                        <a:latin typeface="Gill Sans MT"/>
                        <a:cs typeface="Gill Sans MT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solidFill>
                      <a:srgbClr val="FFFFFF">
                        <a:alpha val="3919"/>
                      </a:srgbClr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25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id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25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id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product_id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order_id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order_id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solidFill>
                      <a:srgbClr val="000000">
                        <a:alpha val="3919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2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name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2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name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2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name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buyer_name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product_id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solidFill>
                      <a:srgbClr val="FFFFFF">
                        <a:alpha val="3919"/>
                      </a:srgbClr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email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email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price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total_amount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quantity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solidFill>
                      <a:srgbClr val="000000">
                        <a:alpha val="3919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password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23825"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password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quantity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status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23825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24242"/>
                      </a:solidFill>
                      <a:prstDash val="solid"/>
                    </a:lnL>
                    <a:solidFill>
                      <a:srgbClr val="FFFFFF">
                        <a:alpha val="3919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350" spc="-10">
                          <a:solidFill>
                            <a:srgbClr val="E5E0DF"/>
                          </a:solidFill>
                          <a:latin typeface="Trebuchet MS"/>
                          <a:cs typeface="Trebuchet MS"/>
                        </a:rPr>
                        <a:t>farmer_name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B="0" marT="13335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24242"/>
                      </a:solidFill>
                      <a:prstDash val="solid"/>
                    </a:lnL>
                    <a:solidFill>
                      <a:srgbClr val="000000">
                        <a:alpha val="391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1019572" y="4936489"/>
            <a:ext cx="903859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600"/>
              </a:lnSpc>
              <a:spcBef>
                <a:spcPts val="100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These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tables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form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the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backbone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of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FarmConnect,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ensuring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data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50">
                <a:solidFill>
                  <a:srgbClr val="E5E0DF"/>
                </a:solidFill>
                <a:latin typeface="Trebuchet MS"/>
                <a:cs typeface="Trebuchet MS"/>
              </a:rPr>
              <a:t>integrity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45">
                <a:solidFill>
                  <a:srgbClr val="E5E0DF"/>
                </a:solidFill>
                <a:latin typeface="Trebuchet MS"/>
                <a:cs typeface="Trebuchet MS"/>
              </a:rPr>
              <a:t>efficient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operations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for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product</a:t>
            </a: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and</a:t>
            </a:r>
            <a:r>
              <a:rPr dirty="0" sz="1350" spc="-3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order management.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580244" y="5926073"/>
            <a:ext cx="1754505" cy="419100"/>
            <a:chOff x="9580244" y="5926073"/>
            <a:chExt cx="1754505" cy="419100"/>
          </a:xfrm>
        </p:grpSpPr>
        <p:pic>
          <p:nvPicPr>
            <p:cNvPr id="7" name="object 7" descr="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  <p:sp>
          <p:nvSpPr>
            <p:cNvPr id="8" name="object 8" descr="">
              <a:hlinkClick r:id="rId2"/>
            </p:cNvPr>
            <p:cNvSpPr/>
            <p:nvPr/>
          </p:nvSpPr>
          <p:spPr>
            <a:xfrm>
              <a:off x="9829799" y="6114528"/>
              <a:ext cx="1287145" cy="39370"/>
            </a:xfrm>
            <a:custGeom>
              <a:avLst/>
              <a:gdLst/>
              <a:ahLst/>
              <a:cxnLst/>
              <a:rect l="l" t="t" r="r" b="b"/>
              <a:pathLst>
                <a:path w="1287145" h="39370">
                  <a:moveTo>
                    <a:pt x="0" y="36715"/>
                  </a:moveTo>
                  <a:lnTo>
                    <a:pt x="216" y="36769"/>
                  </a:lnTo>
                  <a:lnTo>
                    <a:pt x="576" y="36914"/>
                  </a:lnTo>
                  <a:lnTo>
                    <a:pt x="1295" y="37039"/>
                  </a:lnTo>
                  <a:lnTo>
                    <a:pt x="2014" y="37165"/>
                  </a:lnTo>
                  <a:lnTo>
                    <a:pt x="3033" y="37330"/>
                  </a:lnTo>
                  <a:lnTo>
                    <a:pt x="4313" y="37470"/>
                  </a:lnTo>
                  <a:lnTo>
                    <a:pt x="5593" y="37611"/>
                  </a:lnTo>
                  <a:lnTo>
                    <a:pt x="14962" y="38213"/>
                  </a:lnTo>
                  <a:lnTo>
                    <a:pt x="17115" y="38307"/>
                  </a:lnTo>
                  <a:lnTo>
                    <a:pt x="19482" y="38384"/>
                  </a:lnTo>
                  <a:lnTo>
                    <a:pt x="21889" y="38448"/>
                  </a:lnTo>
                  <a:lnTo>
                    <a:pt x="24296" y="38511"/>
                  </a:lnTo>
                  <a:lnTo>
                    <a:pt x="26847" y="38557"/>
                  </a:lnTo>
                  <a:lnTo>
                    <a:pt x="29404" y="38595"/>
                  </a:lnTo>
                  <a:lnTo>
                    <a:pt x="31960" y="38632"/>
                  </a:lnTo>
                  <a:lnTo>
                    <a:pt x="34601" y="38655"/>
                  </a:lnTo>
                  <a:lnTo>
                    <a:pt x="37230" y="38673"/>
                  </a:lnTo>
                  <a:lnTo>
                    <a:pt x="39859" y="38691"/>
                  </a:lnTo>
                  <a:lnTo>
                    <a:pt x="42527" y="38698"/>
                  </a:lnTo>
                  <a:lnTo>
                    <a:pt x="45177" y="38703"/>
                  </a:lnTo>
                  <a:lnTo>
                    <a:pt x="47827" y="38708"/>
                  </a:lnTo>
                  <a:lnTo>
                    <a:pt x="50488" y="38706"/>
                  </a:lnTo>
                  <a:lnTo>
                    <a:pt x="53130" y="38704"/>
                  </a:lnTo>
                  <a:lnTo>
                    <a:pt x="55771" y="38702"/>
                  </a:lnTo>
                  <a:lnTo>
                    <a:pt x="58407" y="38696"/>
                  </a:lnTo>
                  <a:lnTo>
                    <a:pt x="61028" y="38691"/>
                  </a:lnTo>
                  <a:lnTo>
                    <a:pt x="63648" y="38685"/>
                  </a:lnTo>
                  <a:lnTo>
                    <a:pt x="66255" y="38678"/>
                  </a:lnTo>
                  <a:lnTo>
                    <a:pt x="68851" y="38672"/>
                  </a:lnTo>
                  <a:lnTo>
                    <a:pt x="71447" y="38666"/>
                  </a:lnTo>
                  <a:lnTo>
                    <a:pt x="74029" y="38660"/>
                  </a:lnTo>
                  <a:lnTo>
                    <a:pt x="76603" y="38654"/>
                  </a:lnTo>
                  <a:lnTo>
                    <a:pt x="79177" y="38649"/>
                  </a:lnTo>
                  <a:lnTo>
                    <a:pt x="81739" y="38644"/>
                  </a:lnTo>
                  <a:lnTo>
                    <a:pt x="84297" y="38640"/>
                  </a:lnTo>
                  <a:lnTo>
                    <a:pt x="86854" y="38635"/>
                  </a:lnTo>
                  <a:lnTo>
                    <a:pt x="109722" y="38618"/>
                  </a:lnTo>
                  <a:lnTo>
                    <a:pt x="112472" y="38834"/>
                  </a:lnTo>
                  <a:lnTo>
                    <a:pt x="114792" y="38618"/>
                  </a:lnTo>
                  <a:lnTo>
                    <a:pt x="117111" y="38401"/>
                  </a:lnTo>
                  <a:lnTo>
                    <a:pt x="119069" y="37825"/>
                  </a:lnTo>
                  <a:lnTo>
                    <a:pt x="121101" y="37322"/>
                  </a:lnTo>
                  <a:lnTo>
                    <a:pt x="123134" y="36819"/>
                  </a:lnTo>
                  <a:lnTo>
                    <a:pt x="125011" y="36161"/>
                  </a:lnTo>
                  <a:lnTo>
                    <a:pt x="126986" y="35600"/>
                  </a:lnTo>
                  <a:lnTo>
                    <a:pt x="128962" y="35039"/>
                  </a:lnTo>
                  <a:lnTo>
                    <a:pt x="130911" y="34451"/>
                  </a:lnTo>
                  <a:lnTo>
                    <a:pt x="132954" y="33957"/>
                  </a:lnTo>
                  <a:lnTo>
                    <a:pt x="134997" y="33462"/>
                  </a:lnTo>
                  <a:lnTo>
                    <a:pt x="137083" y="33010"/>
                  </a:lnTo>
                  <a:lnTo>
                    <a:pt x="139244" y="32633"/>
                  </a:lnTo>
                  <a:lnTo>
                    <a:pt x="141404" y="32255"/>
                  </a:lnTo>
                  <a:lnTo>
                    <a:pt x="143636" y="31948"/>
                  </a:lnTo>
                  <a:lnTo>
                    <a:pt x="145920" y="31693"/>
                  </a:lnTo>
                  <a:lnTo>
                    <a:pt x="148204" y="31439"/>
                  </a:lnTo>
                  <a:lnTo>
                    <a:pt x="150777" y="31471"/>
                  </a:lnTo>
                  <a:lnTo>
                    <a:pt x="152951" y="31106"/>
                  </a:lnTo>
                  <a:lnTo>
                    <a:pt x="155125" y="30740"/>
                  </a:lnTo>
                  <a:lnTo>
                    <a:pt x="156998" y="30074"/>
                  </a:lnTo>
                  <a:lnTo>
                    <a:pt x="158963" y="29499"/>
                  </a:lnTo>
                  <a:lnTo>
                    <a:pt x="160928" y="28924"/>
                  </a:lnTo>
                  <a:lnTo>
                    <a:pt x="162782" y="28237"/>
                  </a:lnTo>
                  <a:lnTo>
                    <a:pt x="164740" y="27655"/>
                  </a:lnTo>
                  <a:lnTo>
                    <a:pt x="166698" y="27073"/>
                  </a:lnTo>
                  <a:lnTo>
                    <a:pt x="186127" y="23640"/>
                  </a:lnTo>
                  <a:lnTo>
                    <a:pt x="188509" y="23699"/>
                  </a:lnTo>
                  <a:lnTo>
                    <a:pt x="190921" y="23354"/>
                  </a:lnTo>
                  <a:lnTo>
                    <a:pt x="193333" y="23010"/>
                  </a:lnTo>
                  <a:lnTo>
                    <a:pt x="195803" y="22364"/>
                  </a:lnTo>
                  <a:lnTo>
                    <a:pt x="198287" y="21805"/>
                  </a:lnTo>
                  <a:lnTo>
                    <a:pt x="200773" y="21247"/>
                  </a:lnTo>
                  <a:lnTo>
                    <a:pt x="203299" y="20574"/>
                  </a:lnTo>
                  <a:lnTo>
                    <a:pt x="205829" y="20003"/>
                  </a:lnTo>
                  <a:lnTo>
                    <a:pt x="208359" y="19433"/>
                  </a:lnTo>
                  <a:lnTo>
                    <a:pt x="210915" y="18861"/>
                  </a:lnTo>
                  <a:lnTo>
                    <a:pt x="213470" y="18381"/>
                  </a:lnTo>
                  <a:lnTo>
                    <a:pt x="216025" y="17901"/>
                  </a:lnTo>
                  <a:lnTo>
                    <a:pt x="218594" y="17477"/>
                  </a:lnTo>
                  <a:lnTo>
                    <a:pt x="221159" y="17125"/>
                  </a:lnTo>
                  <a:lnTo>
                    <a:pt x="223723" y="16772"/>
                  </a:lnTo>
                  <a:lnTo>
                    <a:pt x="246782" y="15437"/>
                  </a:lnTo>
                  <a:lnTo>
                    <a:pt x="249335" y="15637"/>
                  </a:lnTo>
                  <a:lnTo>
                    <a:pt x="251885" y="15411"/>
                  </a:lnTo>
                  <a:lnTo>
                    <a:pt x="254435" y="15184"/>
                  </a:lnTo>
                  <a:lnTo>
                    <a:pt x="256982" y="14623"/>
                  </a:lnTo>
                  <a:lnTo>
                    <a:pt x="259529" y="14134"/>
                  </a:lnTo>
                  <a:lnTo>
                    <a:pt x="262074" y="13644"/>
                  </a:lnTo>
                  <a:lnTo>
                    <a:pt x="264617" y="13013"/>
                  </a:lnTo>
                  <a:lnTo>
                    <a:pt x="267160" y="12476"/>
                  </a:lnTo>
                  <a:lnTo>
                    <a:pt x="269702" y="11939"/>
                  </a:lnTo>
                  <a:lnTo>
                    <a:pt x="272459" y="11596"/>
                  </a:lnTo>
                  <a:lnTo>
                    <a:pt x="274784" y="10910"/>
                  </a:lnTo>
                  <a:lnTo>
                    <a:pt x="277108" y="10225"/>
                  </a:lnTo>
                  <a:lnTo>
                    <a:pt x="279071" y="9221"/>
                  </a:lnTo>
                  <a:lnTo>
                    <a:pt x="281107" y="8361"/>
                  </a:lnTo>
                  <a:lnTo>
                    <a:pt x="283143" y="7502"/>
                  </a:lnTo>
                  <a:lnTo>
                    <a:pt x="285024" y="6554"/>
                  </a:lnTo>
                  <a:lnTo>
                    <a:pt x="287001" y="5754"/>
                  </a:lnTo>
                  <a:lnTo>
                    <a:pt x="288980" y="4954"/>
                  </a:lnTo>
                  <a:lnTo>
                    <a:pt x="290931" y="4195"/>
                  </a:lnTo>
                  <a:lnTo>
                    <a:pt x="292975" y="3561"/>
                  </a:lnTo>
                  <a:lnTo>
                    <a:pt x="295019" y="2926"/>
                  </a:lnTo>
                  <a:lnTo>
                    <a:pt x="297105" y="2391"/>
                  </a:lnTo>
                  <a:lnTo>
                    <a:pt x="299267" y="1947"/>
                  </a:lnTo>
                  <a:lnTo>
                    <a:pt x="301428" y="1504"/>
                  </a:lnTo>
                  <a:lnTo>
                    <a:pt x="312974" y="310"/>
                  </a:lnTo>
                  <a:lnTo>
                    <a:pt x="315364" y="168"/>
                  </a:lnTo>
                  <a:lnTo>
                    <a:pt x="317814" y="102"/>
                  </a:lnTo>
                  <a:lnTo>
                    <a:pt x="320281" y="51"/>
                  </a:lnTo>
                  <a:lnTo>
                    <a:pt x="322750" y="0"/>
                  </a:lnTo>
                  <a:lnTo>
                    <a:pt x="325261" y="0"/>
                  </a:lnTo>
                  <a:lnTo>
                    <a:pt x="327780" y="2"/>
                  </a:lnTo>
                  <a:lnTo>
                    <a:pt x="330299" y="4"/>
                  </a:lnTo>
                  <a:lnTo>
                    <a:pt x="332847" y="37"/>
                  </a:lnTo>
                  <a:lnTo>
                    <a:pt x="335395" y="66"/>
                  </a:lnTo>
                  <a:lnTo>
                    <a:pt x="337943" y="94"/>
                  </a:lnTo>
                  <a:lnTo>
                    <a:pt x="340508" y="138"/>
                  </a:lnTo>
                  <a:lnTo>
                    <a:pt x="343069" y="175"/>
                  </a:lnTo>
                  <a:lnTo>
                    <a:pt x="345630" y="212"/>
                  </a:lnTo>
                  <a:lnTo>
                    <a:pt x="358456" y="385"/>
                  </a:lnTo>
                  <a:lnTo>
                    <a:pt x="361018" y="413"/>
                  </a:lnTo>
                  <a:lnTo>
                    <a:pt x="363577" y="436"/>
                  </a:lnTo>
                  <a:lnTo>
                    <a:pt x="366135" y="456"/>
                  </a:lnTo>
                  <a:lnTo>
                    <a:pt x="368691" y="476"/>
                  </a:lnTo>
                  <a:lnTo>
                    <a:pt x="371244" y="491"/>
                  </a:lnTo>
                  <a:lnTo>
                    <a:pt x="373796" y="503"/>
                  </a:lnTo>
                  <a:lnTo>
                    <a:pt x="376347" y="515"/>
                  </a:lnTo>
                  <a:lnTo>
                    <a:pt x="389077" y="541"/>
                  </a:lnTo>
                  <a:lnTo>
                    <a:pt x="391620" y="544"/>
                  </a:lnTo>
                  <a:lnTo>
                    <a:pt x="394161" y="544"/>
                  </a:lnTo>
                  <a:lnTo>
                    <a:pt x="396702" y="544"/>
                  </a:lnTo>
                  <a:lnTo>
                    <a:pt x="399243" y="544"/>
                  </a:lnTo>
                  <a:lnTo>
                    <a:pt x="401783" y="542"/>
                  </a:lnTo>
                  <a:lnTo>
                    <a:pt x="404322" y="541"/>
                  </a:lnTo>
                  <a:lnTo>
                    <a:pt x="406862" y="540"/>
                  </a:lnTo>
                  <a:lnTo>
                    <a:pt x="409401" y="538"/>
                  </a:lnTo>
                  <a:lnTo>
                    <a:pt x="411940" y="536"/>
                  </a:lnTo>
                  <a:lnTo>
                    <a:pt x="414480" y="535"/>
                  </a:lnTo>
                  <a:lnTo>
                    <a:pt x="417018" y="533"/>
                  </a:lnTo>
                  <a:lnTo>
                    <a:pt x="419557" y="531"/>
                  </a:lnTo>
                  <a:lnTo>
                    <a:pt x="434792" y="524"/>
                  </a:lnTo>
                  <a:lnTo>
                    <a:pt x="437331" y="523"/>
                  </a:lnTo>
                  <a:lnTo>
                    <a:pt x="450029" y="521"/>
                  </a:lnTo>
                  <a:lnTo>
                    <a:pt x="452568" y="521"/>
                  </a:lnTo>
                  <a:lnTo>
                    <a:pt x="455108" y="520"/>
                  </a:lnTo>
                  <a:lnTo>
                    <a:pt x="457648" y="520"/>
                  </a:lnTo>
                  <a:lnTo>
                    <a:pt x="460188" y="520"/>
                  </a:lnTo>
                  <a:lnTo>
                    <a:pt x="462727" y="520"/>
                  </a:lnTo>
                  <a:lnTo>
                    <a:pt x="465267" y="520"/>
                  </a:lnTo>
                  <a:lnTo>
                    <a:pt x="467807" y="520"/>
                  </a:lnTo>
                  <a:lnTo>
                    <a:pt x="470348" y="304"/>
                  </a:lnTo>
                  <a:lnTo>
                    <a:pt x="472888" y="520"/>
                  </a:lnTo>
                  <a:lnTo>
                    <a:pt x="475427" y="736"/>
                  </a:lnTo>
                  <a:lnTo>
                    <a:pt x="477967" y="1313"/>
                  </a:lnTo>
                  <a:lnTo>
                    <a:pt x="480507" y="1816"/>
                  </a:lnTo>
                  <a:lnTo>
                    <a:pt x="483048" y="2319"/>
                  </a:lnTo>
                  <a:lnTo>
                    <a:pt x="485588" y="2978"/>
                  </a:lnTo>
                  <a:lnTo>
                    <a:pt x="488128" y="3539"/>
                  </a:lnTo>
                  <a:lnTo>
                    <a:pt x="490668" y="4100"/>
                  </a:lnTo>
                  <a:lnTo>
                    <a:pt x="493207" y="4688"/>
                  </a:lnTo>
                  <a:lnTo>
                    <a:pt x="495748" y="5182"/>
                  </a:lnTo>
                  <a:lnTo>
                    <a:pt x="510988" y="7447"/>
                  </a:lnTo>
                  <a:lnTo>
                    <a:pt x="513528" y="7702"/>
                  </a:lnTo>
                  <a:lnTo>
                    <a:pt x="526228" y="8347"/>
                  </a:lnTo>
                  <a:lnTo>
                    <a:pt x="528768" y="8419"/>
                  </a:lnTo>
                  <a:lnTo>
                    <a:pt x="531308" y="8447"/>
                  </a:lnTo>
                  <a:lnTo>
                    <a:pt x="533848" y="8468"/>
                  </a:lnTo>
                  <a:lnTo>
                    <a:pt x="536388" y="8489"/>
                  </a:lnTo>
                  <a:lnTo>
                    <a:pt x="538928" y="8481"/>
                  </a:lnTo>
                  <a:lnTo>
                    <a:pt x="541468" y="8473"/>
                  </a:lnTo>
                  <a:lnTo>
                    <a:pt x="544008" y="8464"/>
                  </a:lnTo>
                  <a:lnTo>
                    <a:pt x="546548" y="8440"/>
                  </a:lnTo>
                  <a:lnTo>
                    <a:pt x="549088" y="8418"/>
                  </a:lnTo>
                  <a:lnTo>
                    <a:pt x="551628" y="8397"/>
                  </a:lnTo>
                  <a:lnTo>
                    <a:pt x="554168" y="8368"/>
                  </a:lnTo>
                  <a:lnTo>
                    <a:pt x="556708" y="8344"/>
                  </a:lnTo>
                  <a:lnTo>
                    <a:pt x="559248" y="8320"/>
                  </a:lnTo>
                  <a:lnTo>
                    <a:pt x="561788" y="8294"/>
                  </a:lnTo>
                  <a:lnTo>
                    <a:pt x="564328" y="8272"/>
                  </a:lnTo>
                  <a:lnTo>
                    <a:pt x="579568" y="8172"/>
                  </a:lnTo>
                  <a:lnTo>
                    <a:pt x="582108" y="8161"/>
                  </a:lnTo>
                  <a:lnTo>
                    <a:pt x="584648" y="8153"/>
                  </a:lnTo>
                  <a:lnTo>
                    <a:pt x="587188" y="8146"/>
                  </a:lnTo>
                  <a:lnTo>
                    <a:pt x="589728" y="8139"/>
                  </a:lnTo>
                  <a:lnTo>
                    <a:pt x="592268" y="8135"/>
                  </a:lnTo>
                  <a:lnTo>
                    <a:pt x="594808" y="8132"/>
                  </a:lnTo>
                  <a:lnTo>
                    <a:pt x="597348" y="8129"/>
                  </a:lnTo>
                  <a:lnTo>
                    <a:pt x="599888" y="8127"/>
                  </a:lnTo>
                  <a:lnTo>
                    <a:pt x="602428" y="8126"/>
                  </a:lnTo>
                  <a:lnTo>
                    <a:pt x="604968" y="8125"/>
                  </a:lnTo>
                  <a:lnTo>
                    <a:pt x="607508" y="8126"/>
                  </a:lnTo>
                  <a:lnTo>
                    <a:pt x="610048" y="8126"/>
                  </a:lnTo>
                  <a:lnTo>
                    <a:pt x="612588" y="8126"/>
                  </a:lnTo>
                  <a:lnTo>
                    <a:pt x="615128" y="8127"/>
                  </a:lnTo>
                  <a:lnTo>
                    <a:pt x="617668" y="8128"/>
                  </a:lnTo>
                  <a:lnTo>
                    <a:pt x="620208" y="8129"/>
                  </a:lnTo>
                  <a:lnTo>
                    <a:pt x="622748" y="8130"/>
                  </a:lnTo>
                  <a:lnTo>
                    <a:pt x="625288" y="8131"/>
                  </a:lnTo>
                  <a:lnTo>
                    <a:pt x="627828" y="8132"/>
                  </a:lnTo>
                  <a:lnTo>
                    <a:pt x="630368" y="8134"/>
                  </a:lnTo>
                  <a:lnTo>
                    <a:pt x="632908" y="8135"/>
                  </a:lnTo>
                  <a:lnTo>
                    <a:pt x="648148" y="8139"/>
                  </a:lnTo>
                  <a:lnTo>
                    <a:pt x="650688" y="8139"/>
                  </a:lnTo>
                  <a:lnTo>
                    <a:pt x="653444" y="7924"/>
                  </a:lnTo>
                  <a:lnTo>
                    <a:pt x="655768" y="8140"/>
                  </a:lnTo>
                  <a:lnTo>
                    <a:pt x="658092" y="8356"/>
                  </a:lnTo>
                  <a:lnTo>
                    <a:pt x="660055" y="8933"/>
                  </a:lnTo>
                  <a:lnTo>
                    <a:pt x="662092" y="9436"/>
                  </a:lnTo>
                  <a:lnTo>
                    <a:pt x="664130" y="9939"/>
                  </a:lnTo>
                  <a:lnTo>
                    <a:pt x="666011" y="10598"/>
                  </a:lnTo>
                  <a:lnTo>
                    <a:pt x="667990" y="11159"/>
                  </a:lnTo>
                  <a:lnTo>
                    <a:pt x="669969" y="11721"/>
                  </a:lnTo>
                  <a:lnTo>
                    <a:pt x="671921" y="12309"/>
                  </a:lnTo>
                  <a:lnTo>
                    <a:pt x="673966" y="12803"/>
                  </a:lnTo>
                  <a:lnTo>
                    <a:pt x="676011" y="13298"/>
                  </a:lnTo>
                  <a:lnTo>
                    <a:pt x="678098" y="13751"/>
                  </a:lnTo>
                  <a:lnTo>
                    <a:pt x="680261" y="14128"/>
                  </a:lnTo>
                  <a:lnTo>
                    <a:pt x="682424" y="14506"/>
                  </a:lnTo>
                  <a:lnTo>
                    <a:pt x="684656" y="14813"/>
                  </a:lnTo>
                  <a:lnTo>
                    <a:pt x="686941" y="15068"/>
                  </a:lnTo>
                  <a:lnTo>
                    <a:pt x="689226" y="15323"/>
                  </a:lnTo>
                  <a:lnTo>
                    <a:pt x="691583" y="15506"/>
                  </a:lnTo>
                  <a:lnTo>
                    <a:pt x="693973" y="15656"/>
                  </a:lnTo>
                  <a:lnTo>
                    <a:pt x="696363" y="15806"/>
                  </a:lnTo>
                  <a:lnTo>
                    <a:pt x="698813" y="15895"/>
                  </a:lnTo>
                  <a:lnTo>
                    <a:pt x="701281" y="15968"/>
                  </a:lnTo>
                  <a:lnTo>
                    <a:pt x="703750" y="16040"/>
                  </a:lnTo>
                  <a:lnTo>
                    <a:pt x="706262" y="15851"/>
                  </a:lnTo>
                  <a:lnTo>
                    <a:pt x="708781" y="16088"/>
                  </a:lnTo>
                  <a:lnTo>
                    <a:pt x="711299" y="16325"/>
                  </a:lnTo>
                  <a:lnTo>
                    <a:pt x="713847" y="16894"/>
                  </a:lnTo>
                  <a:lnTo>
                    <a:pt x="716396" y="17388"/>
                  </a:lnTo>
                  <a:lnTo>
                    <a:pt x="718944" y="17883"/>
                  </a:lnTo>
                  <a:lnTo>
                    <a:pt x="721509" y="18517"/>
                  </a:lnTo>
                  <a:lnTo>
                    <a:pt x="724070" y="19057"/>
                  </a:lnTo>
                  <a:lnTo>
                    <a:pt x="726631" y="19597"/>
                  </a:lnTo>
                  <a:lnTo>
                    <a:pt x="729200" y="20156"/>
                  </a:lnTo>
                  <a:lnTo>
                    <a:pt x="731764" y="20627"/>
                  </a:lnTo>
                  <a:lnTo>
                    <a:pt x="734328" y="21097"/>
                  </a:lnTo>
                  <a:lnTo>
                    <a:pt x="736894" y="21524"/>
                  </a:lnTo>
                  <a:lnTo>
                    <a:pt x="739456" y="21879"/>
                  </a:lnTo>
                  <a:lnTo>
                    <a:pt x="742018" y="22235"/>
                  </a:lnTo>
                  <a:lnTo>
                    <a:pt x="744578" y="22523"/>
                  </a:lnTo>
                  <a:lnTo>
                    <a:pt x="747135" y="22761"/>
                  </a:lnTo>
                  <a:lnTo>
                    <a:pt x="749691" y="22999"/>
                  </a:lnTo>
                  <a:lnTo>
                    <a:pt x="752245" y="23169"/>
                  </a:lnTo>
                  <a:lnTo>
                    <a:pt x="754796" y="23307"/>
                  </a:lnTo>
                  <a:lnTo>
                    <a:pt x="757347" y="23446"/>
                  </a:lnTo>
                  <a:lnTo>
                    <a:pt x="759896" y="23528"/>
                  </a:lnTo>
                  <a:lnTo>
                    <a:pt x="762442" y="23593"/>
                  </a:lnTo>
                  <a:lnTo>
                    <a:pt x="764989" y="23658"/>
                  </a:lnTo>
                  <a:lnTo>
                    <a:pt x="767533" y="23682"/>
                  </a:lnTo>
                  <a:lnTo>
                    <a:pt x="770077" y="23700"/>
                  </a:lnTo>
                  <a:lnTo>
                    <a:pt x="772620" y="23717"/>
                  </a:lnTo>
                  <a:lnTo>
                    <a:pt x="775161" y="23708"/>
                  </a:lnTo>
                  <a:lnTo>
                    <a:pt x="777702" y="23699"/>
                  </a:lnTo>
                  <a:lnTo>
                    <a:pt x="780243" y="23690"/>
                  </a:lnTo>
                  <a:lnTo>
                    <a:pt x="782783" y="23665"/>
                  </a:lnTo>
                  <a:lnTo>
                    <a:pt x="785322" y="23644"/>
                  </a:lnTo>
                  <a:lnTo>
                    <a:pt x="787862" y="23623"/>
                  </a:lnTo>
                  <a:lnTo>
                    <a:pt x="790401" y="23596"/>
                  </a:lnTo>
                  <a:lnTo>
                    <a:pt x="792940" y="23572"/>
                  </a:lnTo>
                  <a:lnTo>
                    <a:pt x="795480" y="23549"/>
                  </a:lnTo>
                  <a:lnTo>
                    <a:pt x="798018" y="23524"/>
                  </a:lnTo>
                  <a:lnTo>
                    <a:pt x="800557" y="23504"/>
                  </a:lnTo>
                  <a:lnTo>
                    <a:pt x="803096" y="23483"/>
                  </a:lnTo>
                  <a:lnTo>
                    <a:pt x="805635" y="23464"/>
                  </a:lnTo>
                  <a:lnTo>
                    <a:pt x="808173" y="23449"/>
                  </a:lnTo>
                  <a:lnTo>
                    <a:pt x="810713" y="23433"/>
                  </a:lnTo>
                  <a:lnTo>
                    <a:pt x="813252" y="23420"/>
                  </a:lnTo>
                  <a:lnTo>
                    <a:pt x="815792" y="23409"/>
                  </a:lnTo>
                  <a:lnTo>
                    <a:pt x="818331" y="23399"/>
                  </a:lnTo>
                  <a:lnTo>
                    <a:pt x="831029" y="23372"/>
                  </a:lnTo>
                  <a:lnTo>
                    <a:pt x="833568" y="23369"/>
                  </a:lnTo>
                  <a:lnTo>
                    <a:pt x="836108" y="23368"/>
                  </a:lnTo>
                  <a:lnTo>
                    <a:pt x="838648" y="23367"/>
                  </a:lnTo>
                  <a:lnTo>
                    <a:pt x="841188" y="23366"/>
                  </a:lnTo>
                  <a:lnTo>
                    <a:pt x="843727" y="23367"/>
                  </a:lnTo>
                  <a:lnTo>
                    <a:pt x="846267" y="23367"/>
                  </a:lnTo>
                  <a:lnTo>
                    <a:pt x="848807" y="23367"/>
                  </a:lnTo>
                  <a:lnTo>
                    <a:pt x="851348" y="23368"/>
                  </a:lnTo>
                  <a:lnTo>
                    <a:pt x="853888" y="23369"/>
                  </a:lnTo>
                  <a:lnTo>
                    <a:pt x="856427" y="23370"/>
                  </a:lnTo>
                  <a:lnTo>
                    <a:pt x="858967" y="23371"/>
                  </a:lnTo>
                  <a:lnTo>
                    <a:pt x="861507" y="23372"/>
                  </a:lnTo>
                  <a:lnTo>
                    <a:pt x="864048" y="23373"/>
                  </a:lnTo>
                  <a:lnTo>
                    <a:pt x="866588" y="23374"/>
                  </a:lnTo>
                  <a:lnTo>
                    <a:pt x="869128" y="23375"/>
                  </a:lnTo>
                  <a:lnTo>
                    <a:pt x="871668" y="23376"/>
                  </a:lnTo>
                  <a:lnTo>
                    <a:pt x="874207" y="23377"/>
                  </a:lnTo>
                  <a:lnTo>
                    <a:pt x="876748" y="23378"/>
                  </a:lnTo>
                  <a:lnTo>
                    <a:pt x="879288" y="23378"/>
                  </a:lnTo>
                  <a:lnTo>
                    <a:pt x="881828" y="23379"/>
                  </a:lnTo>
                  <a:lnTo>
                    <a:pt x="884368" y="23379"/>
                  </a:lnTo>
                  <a:lnTo>
                    <a:pt x="886908" y="23380"/>
                  </a:lnTo>
                  <a:lnTo>
                    <a:pt x="889448" y="23380"/>
                  </a:lnTo>
                  <a:lnTo>
                    <a:pt x="891988" y="23381"/>
                  </a:lnTo>
                  <a:lnTo>
                    <a:pt x="894528" y="23381"/>
                  </a:lnTo>
                  <a:lnTo>
                    <a:pt x="897068" y="23381"/>
                  </a:lnTo>
                  <a:lnTo>
                    <a:pt x="899608" y="23381"/>
                  </a:lnTo>
                  <a:lnTo>
                    <a:pt x="902148" y="23381"/>
                  </a:lnTo>
                  <a:lnTo>
                    <a:pt x="904688" y="23381"/>
                  </a:lnTo>
                  <a:lnTo>
                    <a:pt x="907228" y="23381"/>
                  </a:lnTo>
                  <a:lnTo>
                    <a:pt x="909768" y="23381"/>
                  </a:lnTo>
                  <a:lnTo>
                    <a:pt x="912308" y="23381"/>
                  </a:lnTo>
                  <a:lnTo>
                    <a:pt x="914848" y="23381"/>
                  </a:lnTo>
                  <a:lnTo>
                    <a:pt x="917388" y="23381"/>
                  </a:lnTo>
                  <a:lnTo>
                    <a:pt x="919928" y="23381"/>
                  </a:lnTo>
                  <a:lnTo>
                    <a:pt x="922468" y="23381"/>
                  </a:lnTo>
                  <a:lnTo>
                    <a:pt x="925008" y="23381"/>
                  </a:lnTo>
                  <a:lnTo>
                    <a:pt x="927548" y="23381"/>
                  </a:lnTo>
                  <a:lnTo>
                    <a:pt x="930088" y="23381"/>
                  </a:lnTo>
                  <a:lnTo>
                    <a:pt x="932628" y="23381"/>
                  </a:lnTo>
                  <a:lnTo>
                    <a:pt x="935168" y="23381"/>
                  </a:lnTo>
                  <a:lnTo>
                    <a:pt x="937708" y="23381"/>
                  </a:lnTo>
                  <a:lnTo>
                    <a:pt x="940248" y="23381"/>
                  </a:lnTo>
                  <a:lnTo>
                    <a:pt x="942788" y="23381"/>
                  </a:lnTo>
                  <a:lnTo>
                    <a:pt x="945328" y="23381"/>
                  </a:lnTo>
                  <a:lnTo>
                    <a:pt x="947868" y="23381"/>
                  </a:lnTo>
                  <a:lnTo>
                    <a:pt x="950408" y="23381"/>
                  </a:lnTo>
                  <a:lnTo>
                    <a:pt x="952948" y="23381"/>
                  </a:lnTo>
                  <a:lnTo>
                    <a:pt x="955488" y="23381"/>
                  </a:lnTo>
                  <a:lnTo>
                    <a:pt x="958028" y="23381"/>
                  </a:lnTo>
                  <a:lnTo>
                    <a:pt x="960568" y="23381"/>
                  </a:lnTo>
                  <a:lnTo>
                    <a:pt x="963108" y="23381"/>
                  </a:lnTo>
                  <a:lnTo>
                    <a:pt x="965648" y="23381"/>
                  </a:lnTo>
                  <a:lnTo>
                    <a:pt x="968188" y="23381"/>
                  </a:lnTo>
                  <a:lnTo>
                    <a:pt x="970728" y="23381"/>
                  </a:lnTo>
                  <a:lnTo>
                    <a:pt x="973268" y="23381"/>
                  </a:lnTo>
                  <a:lnTo>
                    <a:pt x="988508" y="23381"/>
                  </a:lnTo>
                  <a:lnTo>
                    <a:pt x="991048" y="23381"/>
                  </a:lnTo>
                  <a:lnTo>
                    <a:pt x="1123128" y="23381"/>
                  </a:lnTo>
                  <a:lnTo>
                    <a:pt x="1125884" y="23165"/>
                  </a:lnTo>
                  <a:lnTo>
                    <a:pt x="1128208" y="23381"/>
                  </a:lnTo>
                  <a:lnTo>
                    <a:pt x="1130532" y="23597"/>
                  </a:lnTo>
                  <a:lnTo>
                    <a:pt x="1132495" y="24173"/>
                  </a:lnTo>
                  <a:lnTo>
                    <a:pt x="1134533" y="24676"/>
                  </a:lnTo>
                  <a:lnTo>
                    <a:pt x="1136570" y="25179"/>
                  </a:lnTo>
                  <a:lnTo>
                    <a:pt x="1138451" y="25838"/>
                  </a:lnTo>
                  <a:lnTo>
                    <a:pt x="1140430" y="26399"/>
                  </a:lnTo>
                  <a:lnTo>
                    <a:pt x="1142409" y="26960"/>
                  </a:lnTo>
                  <a:lnTo>
                    <a:pt x="1144361" y="27548"/>
                  </a:lnTo>
                  <a:lnTo>
                    <a:pt x="1146405" y="28043"/>
                  </a:lnTo>
                  <a:lnTo>
                    <a:pt x="1148451" y="28537"/>
                  </a:lnTo>
                  <a:lnTo>
                    <a:pt x="1150539" y="28990"/>
                  </a:lnTo>
                  <a:lnTo>
                    <a:pt x="1152701" y="29367"/>
                  </a:lnTo>
                  <a:lnTo>
                    <a:pt x="1154864" y="29745"/>
                  </a:lnTo>
                  <a:lnTo>
                    <a:pt x="1157312" y="29837"/>
                  </a:lnTo>
                  <a:lnTo>
                    <a:pt x="1159381" y="30307"/>
                  </a:lnTo>
                  <a:lnTo>
                    <a:pt x="1161450" y="30778"/>
                  </a:lnTo>
                  <a:lnTo>
                    <a:pt x="1163231" y="31538"/>
                  </a:lnTo>
                  <a:lnTo>
                    <a:pt x="1165118" y="32191"/>
                  </a:lnTo>
                  <a:lnTo>
                    <a:pt x="1167005" y="32844"/>
                  </a:lnTo>
                  <a:lnTo>
                    <a:pt x="1168796" y="33592"/>
                  </a:lnTo>
                  <a:lnTo>
                    <a:pt x="1170703" y="34226"/>
                  </a:lnTo>
                  <a:lnTo>
                    <a:pt x="1189583" y="38206"/>
                  </a:lnTo>
                  <a:lnTo>
                    <a:pt x="1191890" y="38439"/>
                  </a:lnTo>
                  <a:lnTo>
                    <a:pt x="1194275" y="38594"/>
                  </a:lnTo>
                  <a:lnTo>
                    <a:pt x="1196690" y="38719"/>
                  </a:lnTo>
                  <a:lnTo>
                    <a:pt x="1199104" y="38845"/>
                  </a:lnTo>
                  <a:lnTo>
                    <a:pt x="1201580" y="38909"/>
                  </a:lnTo>
                  <a:lnTo>
                    <a:pt x="1204069" y="38960"/>
                  </a:lnTo>
                  <a:lnTo>
                    <a:pt x="1206559" y="39010"/>
                  </a:lnTo>
                  <a:lnTo>
                    <a:pt x="1209092" y="39018"/>
                  </a:lnTo>
                  <a:lnTo>
                    <a:pt x="1211627" y="39022"/>
                  </a:lnTo>
                  <a:lnTo>
                    <a:pt x="1214163" y="39026"/>
                  </a:lnTo>
                  <a:lnTo>
                    <a:pt x="1216724" y="39005"/>
                  </a:lnTo>
                  <a:lnTo>
                    <a:pt x="1219284" y="38985"/>
                  </a:lnTo>
                  <a:lnTo>
                    <a:pt x="1221844" y="38966"/>
                  </a:lnTo>
                  <a:lnTo>
                    <a:pt x="1224416" y="38933"/>
                  </a:lnTo>
                  <a:lnTo>
                    <a:pt x="1226984" y="38905"/>
                  </a:lnTo>
                  <a:lnTo>
                    <a:pt x="1229552" y="38877"/>
                  </a:lnTo>
                  <a:lnTo>
                    <a:pt x="1232125" y="38844"/>
                  </a:lnTo>
                  <a:lnTo>
                    <a:pt x="1234692" y="38816"/>
                  </a:lnTo>
                  <a:lnTo>
                    <a:pt x="1237260" y="38789"/>
                  </a:lnTo>
                  <a:lnTo>
                    <a:pt x="1239828" y="38762"/>
                  </a:lnTo>
                  <a:lnTo>
                    <a:pt x="1242390" y="38739"/>
                  </a:lnTo>
                  <a:lnTo>
                    <a:pt x="1244953" y="38716"/>
                  </a:lnTo>
                  <a:lnTo>
                    <a:pt x="1247512" y="38697"/>
                  </a:lnTo>
                  <a:lnTo>
                    <a:pt x="1250069" y="38680"/>
                  </a:lnTo>
                  <a:lnTo>
                    <a:pt x="1252625" y="38664"/>
                  </a:lnTo>
                  <a:lnTo>
                    <a:pt x="1265371" y="38618"/>
                  </a:lnTo>
                  <a:lnTo>
                    <a:pt x="1267917" y="38612"/>
                  </a:lnTo>
                  <a:lnTo>
                    <a:pt x="1270460" y="38609"/>
                  </a:lnTo>
                  <a:lnTo>
                    <a:pt x="1273002" y="38607"/>
                  </a:lnTo>
                  <a:lnTo>
                    <a:pt x="1275545" y="38604"/>
                  </a:lnTo>
                  <a:lnTo>
                    <a:pt x="1278301" y="38604"/>
                  </a:lnTo>
                  <a:lnTo>
                    <a:pt x="1280625" y="38604"/>
                  </a:lnTo>
                  <a:lnTo>
                    <a:pt x="1282950" y="38604"/>
                  </a:lnTo>
                  <a:lnTo>
                    <a:pt x="1285895" y="38605"/>
                  </a:lnTo>
                  <a:lnTo>
                    <a:pt x="1286949" y="38605"/>
                  </a:lnTo>
                </a:path>
              </a:pathLst>
            </a:custGeom>
            <a:ln w="190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9891394" y="6067071"/>
            <a:ext cx="826135" cy="17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2"/>
              </a:rPr>
              <a:t>Rutuja-28285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3226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25"/>
              </a:spcBef>
            </a:pPr>
            <a:r>
              <a:rPr dirty="0" spc="60"/>
              <a:t>Implementation</a:t>
            </a:r>
            <a:r>
              <a:rPr dirty="0" spc="-150"/>
              <a:t> </a:t>
            </a:r>
            <a:r>
              <a:rPr dirty="0" spc="114"/>
              <a:t>&amp;</a:t>
            </a:r>
            <a:r>
              <a:rPr dirty="0" spc="-150"/>
              <a:t> </a:t>
            </a:r>
            <a:r>
              <a:rPr dirty="0"/>
              <a:t>Core</a:t>
            </a:r>
            <a:r>
              <a:rPr dirty="0" spc="-145"/>
              <a:t> </a:t>
            </a:r>
            <a:r>
              <a:rPr dirty="0" spc="75"/>
              <a:t>Features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17905" y="1475104"/>
            <a:ext cx="4704715" cy="707390"/>
            <a:chOff x="1017905" y="1475104"/>
            <a:chExt cx="4704715" cy="707390"/>
          </a:xfrm>
        </p:grpSpPr>
        <p:sp>
          <p:nvSpPr>
            <p:cNvPr id="4" name="object 4" descr=""/>
            <p:cNvSpPr/>
            <p:nvPr/>
          </p:nvSpPr>
          <p:spPr>
            <a:xfrm>
              <a:off x="1028700" y="1485899"/>
              <a:ext cx="4683125" cy="685800"/>
            </a:xfrm>
            <a:custGeom>
              <a:avLst/>
              <a:gdLst/>
              <a:ahLst/>
              <a:cxnLst/>
              <a:rect l="l" t="t" r="r" b="b"/>
              <a:pathLst>
                <a:path w="4683125" h="685800">
                  <a:moveTo>
                    <a:pt x="4511281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511281" y="685800"/>
                  </a:lnTo>
                  <a:lnTo>
                    <a:pt x="4682731" y="342900"/>
                  </a:lnTo>
                  <a:lnTo>
                    <a:pt x="4511281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28700" y="1485899"/>
              <a:ext cx="4683125" cy="685800"/>
            </a:xfrm>
            <a:custGeom>
              <a:avLst/>
              <a:gdLst/>
              <a:ahLst/>
              <a:cxnLst/>
              <a:rect l="l" t="t" r="r" b="b"/>
              <a:pathLst>
                <a:path w="4683125" h="685800">
                  <a:moveTo>
                    <a:pt x="4511281" y="0"/>
                  </a:moveTo>
                  <a:lnTo>
                    <a:pt x="4682731" y="342900"/>
                  </a:lnTo>
                  <a:lnTo>
                    <a:pt x="4511281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511281" y="0"/>
                  </a:lnTo>
                  <a:close/>
                </a:path>
              </a:pathLst>
            </a:custGeom>
            <a:ln w="21431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311677" y="1644650"/>
            <a:ext cx="12446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35">
                <a:solidFill>
                  <a:srgbClr val="E5E0D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238250" y="2828924"/>
            <a:ext cx="57150" cy="391160"/>
          </a:xfrm>
          <a:custGeom>
            <a:avLst/>
            <a:gdLst/>
            <a:ahLst/>
            <a:cxnLst/>
            <a:rect l="l" t="t" r="r" b="b"/>
            <a:pathLst>
              <a:path w="57150" h="391160">
                <a:moveTo>
                  <a:pt x="57150" y="358178"/>
                </a:moveTo>
                <a:lnTo>
                  <a:pt x="32359" y="333387"/>
                </a:lnTo>
                <a:lnTo>
                  <a:pt x="24777" y="333387"/>
                </a:lnTo>
                <a:lnTo>
                  <a:pt x="0" y="358178"/>
                </a:lnTo>
                <a:lnTo>
                  <a:pt x="0" y="365747"/>
                </a:lnTo>
                <a:lnTo>
                  <a:pt x="24777" y="390537"/>
                </a:lnTo>
                <a:lnTo>
                  <a:pt x="32359" y="390537"/>
                </a:lnTo>
                <a:lnTo>
                  <a:pt x="57150" y="365747"/>
                </a:lnTo>
                <a:lnTo>
                  <a:pt x="57150" y="361962"/>
                </a:lnTo>
                <a:lnTo>
                  <a:pt x="57150" y="358178"/>
                </a:lnTo>
                <a:close/>
              </a:path>
              <a:path w="57150" h="391160">
                <a:moveTo>
                  <a:pt x="57150" y="24790"/>
                </a:moveTo>
                <a:lnTo>
                  <a:pt x="32359" y="0"/>
                </a:lnTo>
                <a:lnTo>
                  <a:pt x="24777" y="0"/>
                </a:lnTo>
                <a:lnTo>
                  <a:pt x="0" y="24790"/>
                </a:lnTo>
                <a:lnTo>
                  <a:pt x="0" y="32359"/>
                </a:lnTo>
                <a:lnTo>
                  <a:pt x="24777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91031" y="2325687"/>
            <a:ext cx="2503805" cy="9601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E5E0DF"/>
                </a:solidFill>
                <a:latin typeface="Trebuchet MS"/>
                <a:cs typeface="Trebuchet MS"/>
              </a:rPr>
              <a:t>Farmer</a:t>
            </a:r>
            <a:r>
              <a:rPr dirty="0" sz="1650" spc="20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650" spc="85">
                <a:solidFill>
                  <a:srgbClr val="E5E0DF"/>
                </a:solidFill>
                <a:latin typeface="Trebuchet MS"/>
                <a:cs typeface="Trebuchet MS"/>
              </a:rPr>
              <a:t>Module</a:t>
            </a:r>
            <a:endParaRPr sz="1650">
              <a:latin typeface="Trebuchet MS"/>
              <a:cs typeface="Trebuchet MS"/>
            </a:endParaRPr>
          </a:p>
          <a:p>
            <a:pPr marL="286385" marR="5080">
              <a:lnSpc>
                <a:spcPct val="162000"/>
              </a:lnSpc>
              <a:spcBef>
                <a:spcPts val="90"/>
              </a:spcBef>
            </a:pPr>
            <a:r>
              <a:rPr dirty="0" sz="1350" spc="-40">
                <a:solidFill>
                  <a:srgbClr val="E5E0DF"/>
                </a:solidFill>
                <a:latin typeface="Trebuchet MS"/>
                <a:cs typeface="Trebuchet MS"/>
              </a:rPr>
              <a:t>Add/Update/Delete</a:t>
            </a:r>
            <a:r>
              <a:rPr dirty="0" sz="1350" spc="4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Products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View</a:t>
            </a:r>
            <a:r>
              <a:rPr dirty="0" sz="1350" spc="-9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Orders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704284" y="1475184"/>
            <a:ext cx="4704715" cy="707390"/>
            <a:chOff x="5704284" y="1475184"/>
            <a:chExt cx="4704715" cy="707390"/>
          </a:xfrm>
        </p:grpSpPr>
        <p:sp>
          <p:nvSpPr>
            <p:cNvPr id="10" name="object 10" descr=""/>
            <p:cNvSpPr/>
            <p:nvPr/>
          </p:nvSpPr>
          <p:spPr>
            <a:xfrm>
              <a:off x="5715000" y="1485899"/>
              <a:ext cx="4683125" cy="685800"/>
            </a:xfrm>
            <a:custGeom>
              <a:avLst/>
              <a:gdLst/>
              <a:ahLst/>
              <a:cxnLst/>
              <a:rect l="l" t="t" r="r" b="b"/>
              <a:pathLst>
                <a:path w="4683125" h="685800">
                  <a:moveTo>
                    <a:pt x="4511281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511281" y="685800"/>
                  </a:lnTo>
                  <a:lnTo>
                    <a:pt x="4682731" y="342900"/>
                  </a:lnTo>
                  <a:lnTo>
                    <a:pt x="4511281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15000" y="1485899"/>
              <a:ext cx="4683125" cy="685800"/>
            </a:xfrm>
            <a:custGeom>
              <a:avLst/>
              <a:gdLst/>
              <a:ahLst/>
              <a:cxnLst/>
              <a:rect l="l" t="t" r="r" b="b"/>
              <a:pathLst>
                <a:path w="4683125" h="685800">
                  <a:moveTo>
                    <a:pt x="4511281" y="0"/>
                  </a:moveTo>
                  <a:lnTo>
                    <a:pt x="4682731" y="342900"/>
                  </a:lnTo>
                  <a:lnTo>
                    <a:pt x="4511281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511281" y="0"/>
                  </a:lnTo>
                  <a:close/>
                </a:path>
              </a:pathLst>
            </a:custGeom>
            <a:ln w="21431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965084" y="1644650"/>
            <a:ext cx="18288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25">
                <a:solidFill>
                  <a:srgbClr val="E5E0D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5924550" y="28289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924550" y="31622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5924550" y="34956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873750" y="2325687"/>
            <a:ext cx="1998345" cy="12934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5">
                <a:solidFill>
                  <a:srgbClr val="E5E0DF"/>
                </a:solidFill>
                <a:latin typeface="Trebuchet MS"/>
                <a:cs typeface="Trebuchet MS"/>
              </a:rPr>
              <a:t>Buyer</a:t>
            </a:r>
            <a:r>
              <a:rPr dirty="0" sz="1650" spc="-8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650" spc="85">
                <a:solidFill>
                  <a:srgbClr val="E5E0DF"/>
                </a:solidFill>
                <a:latin typeface="Trebuchet MS"/>
                <a:cs typeface="Trebuchet MS"/>
              </a:rPr>
              <a:t>Module</a:t>
            </a:r>
            <a:endParaRPr sz="1650">
              <a:latin typeface="Trebuchet MS"/>
              <a:cs typeface="Trebuchet MS"/>
            </a:endParaRPr>
          </a:p>
          <a:p>
            <a:pPr marL="286385" marR="5080">
              <a:lnSpc>
                <a:spcPct val="162000"/>
              </a:lnSpc>
              <a:spcBef>
                <a:spcPts val="90"/>
              </a:spcBef>
            </a:pP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View/Search</a:t>
            </a:r>
            <a:r>
              <a:rPr dirty="0" sz="1350" spc="-6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Products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Place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Orders</a:t>
            </a:r>
            <a:endParaRPr sz="1350">
              <a:latin typeface="Trebuchet MS"/>
              <a:cs typeface="Trebuchet MS"/>
            </a:endParaRPr>
          </a:p>
          <a:p>
            <a:pPr marL="286385">
              <a:lnSpc>
                <a:spcPct val="100000"/>
              </a:lnSpc>
              <a:spcBef>
                <a:spcPts val="1005"/>
              </a:spcBef>
            </a:pP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View</a:t>
            </a:r>
            <a:r>
              <a:rPr dirty="0" sz="1350" spc="-9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History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017905" y="3818254"/>
            <a:ext cx="4704715" cy="707390"/>
            <a:chOff x="1017905" y="3818254"/>
            <a:chExt cx="4704715" cy="707390"/>
          </a:xfrm>
        </p:grpSpPr>
        <p:sp>
          <p:nvSpPr>
            <p:cNvPr id="18" name="object 18" descr=""/>
            <p:cNvSpPr/>
            <p:nvPr/>
          </p:nvSpPr>
          <p:spPr>
            <a:xfrm>
              <a:off x="1028700" y="3829049"/>
              <a:ext cx="4683125" cy="685800"/>
            </a:xfrm>
            <a:custGeom>
              <a:avLst/>
              <a:gdLst/>
              <a:ahLst/>
              <a:cxnLst/>
              <a:rect l="l" t="t" r="r" b="b"/>
              <a:pathLst>
                <a:path w="4683125" h="685800">
                  <a:moveTo>
                    <a:pt x="4511281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511281" y="685800"/>
                  </a:lnTo>
                  <a:lnTo>
                    <a:pt x="4682731" y="342900"/>
                  </a:lnTo>
                  <a:lnTo>
                    <a:pt x="4511281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28700" y="3829049"/>
              <a:ext cx="4683125" cy="685800"/>
            </a:xfrm>
            <a:custGeom>
              <a:avLst/>
              <a:gdLst/>
              <a:ahLst/>
              <a:cxnLst/>
              <a:rect l="l" t="t" r="r" b="b"/>
              <a:pathLst>
                <a:path w="4683125" h="685800">
                  <a:moveTo>
                    <a:pt x="4511281" y="0"/>
                  </a:moveTo>
                  <a:lnTo>
                    <a:pt x="4682731" y="342900"/>
                  </a:lnTo>
                  <a:lnTo>
                    <a:pt x="4511281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511281" y="0"/>
                  </a:lnTo>
                  <a:close/>
                </a:path>
              </a:pathLst>
            </a:custGeom>
            <a:ln w="21431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3283242" y="3987800"/>
            <a:ext cx="18097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14">
                <a:solidFill>
                  <a:srgbClr val="E5E0D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238250" y="517207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7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238250" y="550545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84"/>
                </a:lnTo>
                <a:lnTo>
                  <a:pt x="0" y="32359"/>
                </a:lnTo>
                <a:lnTo>
                  <a:pt x="24785" y="57144"/>
                </a:lnTo>
                <a:lnTo>
                  <a:pt x="32359" y="57144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17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191018" y="4668837"/>
            <a:ext cx="1971675" cy="9601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E5E0DF"/>
                </a:solidFill>
                <a:latin typeface="Trebuchet MS"/>
                <a:cs typeface="Trebuchet MS"/>
              </a:rPr>
              <a:t>Order</a:t>
            </a:r>
            <a:r>
              <a:rPr dirty="0" sz="1650" spc="8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650" spc="90">
                <a:solidFill>
                  <a:srgbClr val="E5E0DF"/>
                </a:solidFill>
                <a:latin typeface="Trebuchet MS"/>
                <a:cs typeface="Trebuchet MS"/>
              </a:rPr>
              <a:t>Management</a:t>
            </a:r>
            <a:endParaRPr sz="1650">
              <a:latin typeface="Trebuchet MS"/>
              <a:cs typeface="Trebuchet MS"/>
            </a:endParaRPr>
          </a:p>
          <a:p>
            <a:pPr marL="286385" marR="5080">
              <a:lnSpc>
                <a:spcPct val="162000"/>
              </a:lnSpc>
              <a:spcBef>
                <a:spcPts val="90"/>
              </a:spcBef>
            </a:pP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Auto-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update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30">
                <a:solidFill>
                  <a:srgbClr val="E5E0DF"/>
                </a:solidFill>
                <a:latin typeface="Trebuchet MS"/>
                <a:cs typeface="Trebuchet MS"/>
              </a:rPr>
              <a:t>inventory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Status</a:t>
            </a:r>
            <a:r>
              <a:rPr dirty="0" sz="1350" spc="1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updates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5704284" y="3818334"/>
            <a:ext cx="4704715" cy="707390"/>
            <a:chOff x="5704284" y="3818334"/>
            <a:chExt cx="4704715" cy="707390"/>
          </a:xfrm>
        </p:grpSpPr>
        <p:sp>
          <p:nvSpPr>
            <p:cNvPr id="25" name="object 25" descr=""/>
            <p:cNvSpPr/>
            <p:nvPr/>
          </p:nvSpPr>
          <p:spPr>
            <a:xfrm>
              <a:off x="5715000" y="3829050"/>
              <a:ext cx="4683125" cy="685800"/>
            </a:xfrm>
            <a:custGeom>
              <a:avLst/>
              <a:gdLst/>
              <a:ahLst/>
              <a:cxnLst/>
              <a:rect l="l" t="t" r="r" b="b"/>
              <a:pathLst>
                <a:path w="4683125" h="685800">
                  <a:moveTo>
                    <a:pt x="4511281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511281" y="685800"/>
                  </a:lnTo>
                  <a:lnTo>
                    <a:pt x="4682731" y="342900"/>
                  </a:lnTo>
                  <a:lnTo>
                    <a:pt x="4511281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715000" y="3829050"/>
              <a:ext cx="4683125" cy="685800"/>
            </a:xfrm>
            <a:custGeom>
              <a:avLst/>
              <a:gdLst/>
              <a:ahLst/>
              <a:cxnLst/>
              <a:rect l="l" t="t" r="r" b="b"/>
              <a:pathLst>
                <a:path w="4683125" h="685800">
                  <a:moveTo>
                    <a:pt x="4511281" y="0"/>
                  </a:moveTo>
                  <a:lnTo>
                    <a:pt x="4682731" y="342900"/>
                  </a:lnTo>
                  <a:lnTo>
                    <a:pt x="4511281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511281" y="0"/>
                  </a:lnTo>
                  <a:close/>
                </a:path>
              </a:pathLst>
            </a:custGeom>
            <a:ln w="21431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960614" y="3987800"/>
            <a:ext cx="19177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200">
                <a:solidFill>
                  <a:srgbClr val="E5E0DF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5924550" y="517207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84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924550" y="550545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84"/>
                </a:lnTo>
                <a:lnTo>
                  <a:pt x="0" y="32359"/>
                </a:lnTo>
                <a:lnTo>
                  <a:pt x="24790" y="57144"/>
                </a:lnTo>
                <a:lnTo>
                  <a:pt x="32359" y="57144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5873750" y="4668837"/>
            <a:ext cx="2051685" cy="9601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5">
                <a:solidFill>
                  <a:srgbClr val="E5E0DF"/>
                </a:solidFill>
                <a:latin typeface="Trebuchet MS"/>
                <a:cs typeface="Trebuchet MS"/>
              </a:rPr>
              <a:t>Robust</a:t>
            </a:r>
            <a:r>
              <a:rPr dirty="0" sz="1650" spc="-9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650" spc="60">
                <a:solidFill>
                  <a:srgbClr val="E5E0DF"/>
                </a:solidFill>
                <a:latin typeface="Trebuchet MS"/>
                <a:cs typeface="Trebuchet MS"/>
              </a:rPr>
              <a:t>Handling</a:t>
            </a:r>
            <a:endParaRPr sz="1650">
              <a:latin typeface="Trebuchet MS"/>
              <a:cs typeface="Trebuchet MS"/>
            </a:endParaRPr>
          </a:p>
          <a:p>
            <a:pPr marL="286385" marR="5080">
              <a:lnSpc>
                <a:spcPct val="162000"/>
              </a:lnSpc>
              <a:spcBef>
                <a:spcPts val="90"/>
              </a:spcBef>
            </a:pPr>
            <a:r>
              <a:rPr dirty="0" sz="1350" spc="-20">
                <a:solidFill>
                  <a:srgbClr val="E5E0DF"/>
                </a:solidFill>
                <a:latin typeface="Trebuchet MS"/>
                <a:cs typeface="Trebuchet MS"/>
              </a:rPr>
              <a:t>Exception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 Handling </a:t>
            </a:r>
            <a:r>
              <a:rPr dirty="0" sz="1350">
                <a:solidFill>
                  <a:srgbClr val="E5E0DF"/>
                </a:solidFill>
                <a:latin typeface="Trebuchet MS"/>
                <a:cs typeface="Trebuchet MS"/>
              </a:rPr>
              <a:t>Database</a:t>
            </a:r>
            <a:r>
              <a:rPr dirty="0" sz="1350" spc="-25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E5E0DF"/>
                </a:solidFill>
                <a:latin typeface="Trebuchet MS"/>
                <a:cs typeface="Trebuchet MS"/>
              </a:rPr>
              <a:t>Transactions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9580244" y="5926073"/>
            <a:ext cx="1754505" cy="419100"/>
            <a:chOff x="9580244" y="5926073"/>
            <a:chExt cx="1754505" cy="419100"/>
          </a:xfrm>
        </p:grpSpPr>
        <p:pic>
          <p:nvPicPr>
            <p:cNvPr id="32" name="object 32" descr="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9784079" y="6131846"/>
              <a:ext cx="1355725" cy="8255"/>
            </a:xfrm>
            <a:custGeom>
              <a:avLst/>
              <a:gdLst/>
              <a:ahLst/>
              <a:cxnLst/>
              <a:rect l="l" t="t" r="r" b="b"/>
              <a:pathLst>
                <a:path w="1355725" h="8254">
                  <a:moveTo>
                    <a:pt x="0" y="6063"/>
                  </a:moveTo>
                  <a:lnTo>
                    <a:pt x="216" y="6117"/>
                  </a:lnTo>
                  <a:lnTo>
                    <a:pt x="576" y="6261"/>
                  </a:lnTo>
                  <a:lnTo>
                    <a:pt x="1296" y="6387"/>
                  </a:lnTo>
                  <a:lnTo>
                    <a:pt x="14962" y="7560"/>
                  </a:lnTo>
                  <a:lnTo>
                    <a:pt x="17114" y="7654"/>
                  </a:lnTo>
                  <a:lnTo>
                    <a:pt x="19482" y="7731"/>
                  </a:lnTo>
                  <a:lnTo>
                    <a:pt x="21889" y="7795"/>
                  </a:lnTo>
                  <a:lnTo>
                    <a:pt x="24296" y="7859"/>
                  </a:lnTo>
                  <a:lnTo>
                    <a:pt x="37230" y="8020"/>
                  </a:lnTo>
                  <a:lnTo>
                    <a:pt x="39858" y="8038"/>
                  </a:lnTo>
                  <a:lnTo>
                    <a:pt x="42527" y="8045"/>
                  </a:lnTo>
                  <a:lnTo>
                    <a:pt x="45177" y="8050"/>
                  </a:lnTo>
                  <a:lnTo>
                    <a:pt x="47827" y="8055"/>
                  </a:lnTo>
                  <a:lnTo>
                    <a:pt x="50487" y="8053"/>
                  </a:lnTo>
                  <a:lnTo>
                    <a:pt x="53129" y="8051"/>
                  </a:lnTo>
                  <a:lnTo>
                    <a:pt x="55771" y="8049"/>
                  </a:lnTo>
                  <a:lnTo>
                    <a:pt x="58407" y="8043"/>
                  </a:lnTo>
                  <a:lnTo>
                    <a:pt x="61027" y="8038"/>
                  </a:lnTo>
                  <a:lnTo>
                    <a:pt x="63648" y="8032"/>
                  </a:lnTo>
                  <a:lnTo>
                    <a:pt x="66255" y="8025"/>
                  </a:lnTo>
                  <a:lnTo>
                    <a:pt x="68851" y="8019"/>
                  </a:lnTo>
                  <a:lnTo>
                    <a:pt x="71446" y="8013"/>
                  </a:lnTo>
                  <a:lnTo>
                    <a:pt x="74028" y="8007"/>
                  </a:lnTo>
                  <a:lnTo>
                    <a:pt x="76603" y="8001"/>
                  </a:lnTo>
                  <a:lnTo>
                    <a:pt x="91948" y="7976"/>
                  </a:lnTo>
                  <a:lnTo>
                    <a:pt x="94495" y="7973"/>
                  </a:lnTo>
                  <a:lnTo>
                    <a:pt x="107185" y="7966"/>
                  </a:lnTo>
                  <a:lnTo>
                    <a:pt x="109721" y="7965"/>
                  </a:lnTo>
                  <a:lnTo>
                    <a:pt x="112256" y="7965"/>
                  </a:lnTo>
                  <a:lnTo>
                    <a:pt x="114792" y="7965"/>
                  </a:lnTo>
                  <a:lnTo>
                    <a:pt x="117326" y="7964"/>
                  </a:lnTo>
                  <a:lnTo>
                    <a:pt x="119861" y="7965"/>
                  </a:lnTo>
                  <a:lnTo>
                    <a:pt x="122397" y="7965"/>
                  </a:lnTo>
                  <a:lnTo>
                    <a:pt x="124932" y="7965"/>
                  </a:lnTo>
                  <a:lnTo>
                    <a:pt x="127468" y="7965"/>
                  </a:lnTo>
                  <a:lnTo>
                    <a:pt x="130005" y="7965"/>
                  </a:lnTo>
                  <a:lnTo>
                    <a:pt x="132541" y="7965"/>
                  </a:lnTo>
                  <a:lnTo>
                    <a:pt x="135078" y="7966"/>
                  </a:lnTo>
                  <a:lnTo>
                    <a:pt x="137616" y="7966"/>
                  </a:lnTo>
                  <a:lnTo>
                    <a:pt x="140153" y="7966"/>
                  </a:lnTo>
                  <a:lnTo>
                    <a:pt x="142692" y="7967"/>
                  </a:lnTo>
                  <a:lnTo>
                    <a:pt x="145230" y="7967"/>
                  </a:lnTo>
                  <a:lnTo>
                    <a:pt x="147768" y="7967"/>
                  </a:lnTo>
                  <a:lnTo>
                    <a:pt x="150307" y="7967"/>
                  </a:lnTo>
                  <a:lnTo>
                    <a:pt x="152847" y="7967"/>
                  </a:lnTo>
                  <a:lnTo>
                    <a:pt x="155386" y="7968"/>
                  </a:lnTo>
                  <a:lnTo>
                    <a:pt x="168085" y="7968"/>
                  </a:lnTo>
                  <a:lnTo>
                    <a:pt x="170625" y="7968"/>
                  </a:lnTo>
                  <a:lnTo>
                    <a:pt x="173165" y="7968"/>
                  </a:lnTo>
                  <a:lnTo>
                    <a:pt x="175705" y="7968"/>
                  </a:lnTo>
                  <a:lnTo>
                    <a:pt x="178245" y="7968"/>
                  </a:lnTo>
                  <a:lnTo>
                    <a:pt x="180785" y="7968"/>
                  </a:lnTo>
                  <a:lnTo>
                    <a:pt x="183326" y="7968"/>
                  </a:lnTo>
                  <a:lnTo>
                    <a:pt x="185866" y="7968"/>
                  </a:lnTo>
                  <a:lnTo>
                    <a:pt x="188406" y="7968"/>
                  </a:lnTo>
                  <a:lnTo>
                    <a:pt x="190947" y="7968"/>
                  </a:lnTo>
                  <a:lnTo>
                    <a:pt x="193487" y="7968"/>
                  </a:lnTo>
                  <a:lnTo>
                    <a:pt x="196027" y="7968"/>
                  </a:lnTo>
                  <a:lnTo>
                    <a:pt x="198567" y="7968"/>
                  </a:lnTo>
                  <a:lnTo>
                    <a:pt x="201107" y="7968"/>
                  </a:lnTo>
                  <a:lnTo>
                    <a:pt x="203647" y="7968"/>
                  </a:lnTo>
                  <a:lnTo>
                    <a:pt x="206187" y="7968"/>
                  </a:lnTo>
                  <a:lnTo>
                    <a:pt x="208727" y="7968"/>
                  </a:lnTo>
                  <a:lnTo>
                    <a:pt x="211267" y="7968"/>
                  </a:lnTo>
                  <a:lnTo>
                    <a:pt x="213807" y="7968"/>
                  </a:lnTo>
                  <a:lnTo>
                    <a:pt x="216348" y="7968"/>
                  </a:lnTo>
                  <a:lnTo>
                    <a:pt x="218888" y="7968"/>
                  </a:lnTo>
                  <a:lnTo>
                    <a:pt x="221428" y="7968"/>
                  </a:lnTo>
                  <a:lnTo>
                    <a:pt x="223968" y="7968"/>
                  </a:lnTo>
                  <a:lnTo>
                    <a:pt x="226508" y="7968"/>
                  </a:lnTo>
                  <a:lnTo>
                    <a:pt x="229048" y="7968"/>
                  </a:lnTo>
                  <a:lnTo>
                    <a:pt x="231588" y="7968"/>
                  </a:lnTo>
                  <a:lnTo>
                    <a:pt x="234128" y="7968"/>
                  </a:lnTo>
                  <a:lnTo>
                    <a:pt x="236668" y="7968"/>
                  </a:lnTo>
                  <a:lnTo>
                    <a:pt x="239207" y="7968"/>
                  </a:lnTo>
                  <a:lnTo>
                    <a:pt x="749748" y="7968"/>
                  </a:lnTo>
                  <a:lnTo>
                    <a:pt x="752288" y="8184"/>
                  </a:lnTo>
                  <a:lnTo>
                    <a:pt x="754828" y="7968"/>
                  </a:lnTo>
                  <a:lnTo>
                    <a:pt x="757368" y="7752"/>
                  </a:lnTo>
                  <a:lnTo>
                    <a:pt x="759907" y="7176"/>
                  </a:lnTo>
                  <a:lnTo>
                    <a:pt x="762448" y="6673"/>
                  </a:lnTo>
                  <a:lnTo>
                    <a:pt x="764988" y="6170"/>
                  </a:lnTo>
                  <a:lnTo>
                    <a:pt x="767528" y="5511"/>
                  </a:lnTo>
                  <a:lnTo>
                    <a:pt x="770068" y="4950"/>
                  </a:lnTo>
                  <a:lnTo>
                    <a:pt x="772607" y="4389"/>
                  </a:lnTo>
                  <a:lnTo>
                    <a:pt x="775148" y="3801"/>
                  </a:lnTo>
                  <a:lnTo>
                    <a:pt x="777688" y="3306"/>
                  </a:lnTo>
                  <a:lnTo>
                    <a:pt x="808168" y="141"/>
                  </a:lnTo>
                  <a:lnTo>
                    <a:pt x="810707" y="69"/>
                  </a:lnTo>
                  <a:lnTo>
                    <a:pt x="813248" y="41"/>
                  </a:lnTo>
                  <a:lnTo>
                    <a:pt x="815788" y="20"/>
                  </a:lnTo>
                  <a:lnTo>
                    <a:pt x="818328" y="0"/>
                  </a:lnTo>
                  <a:lnTo>
                    <a:pt x="820868" y="7"/>
                  </a:lnTo>
                  <a:lnTo>
                    <a:pt x="823407" y="16"/>
                  </a:lnTo>
                  <a:lnTo>
                    <a:pt x="825948" y="24"/>
                  </a:lnTo>
                  <a:lnTo>
                    <a:pt x="828488" y="48"/>
                  </a:lnTo>
                  <a:lnTo>
                    <a:pt x="831028" y="70"/>
                  </a:lnTo>
                  <a:lnTo>
                    <a:pt x="833568" y="91"/>
                  </a:lnTo>
                  <a:lnTo>
                    <a:pt x="836107" y="120"/>
                  </a:lnTo>
                  <a:lnTo>
                    <a:pt x="838648" y="144"/>
                  </a:lnTo>
                  <a:lnTo>
                    <a:pt x="841188" y="168"/>
                  </a:lnTo>
                  <a:lnTo>
                    <a:pt x="843728" y="194"/>
                  </a:lnTo>
                  <a:lnTo>
                    <a:pt x="846268" y="216"/>
                  </a:lnTo>
                  <a:lnTo>
                    <a:pt x="876748" y="356"/>
                  </a:lnTo>
                  <a:lnTo>
                    <a:pt x="879288" y="359"/>
                  </a:lnTo>
                  <a:lnTo>
                    <a:pt x="881828" y="361"/>
                  </a:lnTo>
                  <a:lnTo>
                    <a:pt x="884368" y="362"/>
                  </a:lnTo>
                  <a:lnTo>
                    <a:pt x="886907" y="363"/>
                  </a:lnTo>
                  <a:lnTo>
                    <a:pt x="889448" y="363"/>
                  </a:lnTo>
                  <a:lnTo>
                    <a:pt x="891988" y="362"/>
                  </a:lnTo>
                  <a:lnTo>
                    <a:pt x="894528" y="362"/>
                  </a:lnTo>
                  <a:lnTo>
                    <a:pt x="897068" y="361"/>
                  </a:lnTo>
                  <a:lnTo>
                    <a:pt x="899607" y="360"/>
                  </a:lnTo>
                  <a:lnTo>
                    <a:pt x="902148" y="359"/>
                  </a:lnTo>
                  <a:lnTo>
                    <a:pt x="904688" y="358"/>
                  </a:lnTo>
                  <a:lnTo>
                    <a:pt x="907228" y="357"/>
                  </a:lnTo>
                  <a:lnTo>
                    <a:pt x="909768" y="356"/>
                  </a:lnTo>
                  <a:lnTo>
                    <a:pt x="937707" y="348"/>
                  </a:lnTo>
                  <a:lnTo>
                    <a:pt x="940248" y="348"/>
                  </a:lnTo>
                  <a:lnTo>
                    <a:pt x="942788" y="348"/>
                  </a:lnTo>
                  <a:lnTo>
                    <a:pt x="945328" y="347"/>
                  </a:lnTo>
                  <a:lnTo>
                    <a:pt x="947868" y="347"/>
                  </a:lnTo>
                  <a:lnTo>
                    <a:pt x="950407" y="347"/>
                  </a:lnTo>
                  <a:lnTo>
                    <a:pt x="952948" y="347"/>
                  </a:lnTo>
                  <a:lnTo>
                    <a:pt x="955488" y="347"/>
                  </a:lnTo>
                  <a:lnTo>
                    <a:pt x="958028" y="347"/>
                  </a:lnTo>
                  <a:lnTo>
                    <a:pt x="960568" y="347"/>
                  </a:lnTo>
                  <a:lnTo>
                    <a:pt x="963107" y="347"/>
                  </a:lnTo>
                  <a:lnTo>
                    <a:pt x="965648" y="347"/>
                  </a:lnTo>
                  <a:lnTo>
                    <a:pt x="968188" y="347"/>
                  </a:lnTo>
                  <a:lnTo>
                    <a:pt x="970728" y="347"/>
                  </a:lnTo>
                  <a:lnTo>
                    <a:pt x="973268" y="347"/>
                  </a:lnTo>
                  <a:lnTo>
                    <a:pt x="975807" y="347"/>
                  </a:lnTo>
                  <a:lnTo>
                    <a:pt x="978348" y="347"/>
                  </a:lnTo>
                  <a:lnTo>
                    <a:pt x="980888" y="347"/>
                  </a:lnTo>
                  <a:lnTo>
                    <a:pt x="983428" y="347"/>
                  </a:lnTo>
                  <a:lnTo>
                    <a:pt x="985968" y="348"/>
                  </a:lnTo>
                  <a:lnTo>
                    <a:pt x="988507" y="348"/>
                  </a:lnTo>
                  <a:lnTo>
                    <a:pt x="991048" y="348"/>
                  </a:lnTo>
                  <a:lnTo>
                    <a:pt x="993588" y="348"/>
                  </a:lnTo>
                  <a:lnTo>
                    <a:pt x="996128" y="348"/>
                  </a:lnTo>
                  <a:lnTo>
                    <a:pt x="998668" y="348"/>
                  </a:lnTo>
                  <a:lnTo>
                    <a:pt x="1001207" y="348"/>
                  </a:lnTo>
                  <a:lnTo>
                    <a:pt x="1003748" y="348"/>
                  </a:lnTo>
                  <a:lnTo>
                    <a:pt x="1006288" y="348"/>
                  </a:lnTo>
                  <a:lnTo>
                    <a:pt x="1008828" y="348"/>
                  </a:lnTo>
                  <a:lnTo>
                    <a:pt x="1011368" y="348"/>
                  </a:lnTo>
                  <a:lnTo>
                    <a:pt x="1013907" y="348"/>
                  </a:lnTo>
                  <a:lnTo>
                    <a:pt x="1016448" y="348"/>
                  </a:lnTo>
                  <a:lnTo>
                    <a:pt x="1018988" y="348"/>
                  </a:lnTo>
                  <a:lnTo>
                    <a:pt x="1021528" y="348"/>
                  </a:lnTo>
                  <a:lnTo>
                    <a:pt x="1024068" y="348"/>
                  </a:lnTo>
                  <a:lnTo>
                    <a:pt x="1026607" y="348"/>
                  </a:lnTo>
                  <a:lnTo>
                    <a:pt x="1029148" y="348"/>
                  </a:lnTo>
                  <a:lnTo>
                    <a:pt x="1031688" y="348"/>
                  </a:lnTo>
                  <a:lnTo>
                    <a:pt x="1034228" y="348"/>
                  </a:lnTo>
                  <a:lnTo>
                    <a:pt x="1069788" y="348"/>
                  </a:lnTo>
                  <a:lnTo>
                    <a:pt x="1072328" y="348"/>
                  </a:lnTo>
                  <a:lnTo>
                    <a:pt x="1354458" y="348"/>
                  </a:lnTo>
                  <a:lnTo>
                    <a:pt x="1355512" y="348"/>
                  </a:lnTo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9996169" y="6076214"/>
            <a:ext cx="826135" cy="174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2"/>
              </a:rPr>
              <a:t>Rutuja-28285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2025-07-10T07:28:55Z</dcterms:created>
  <dcterms:modified xsi:type="dcterms:W3CDTF">2025-07-10T07:28:55Z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2025-07-10T00:00:00Z</vt:filetime>
  </property>
  <property fmtid="{D5CDD505-2E9C-101B-9397-08002B2CF9AE}" pid="5" name="Producer">
    <vt:lpwstr>3-Heights(TM) PDF Security Shell 4.8.25.2 (http://www.pdf-tools.com)</vt:lpwstr>
  </property>
</Properties>
</file>